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73" r:id="rId4"/>
    <p:sldMasterId id="2147483674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</p:sldIdLst>
  <p:sldSz cy="5143500" cx="9144000"/>
  <p:notesSz cx="6858000" cy="9144000"/>
  <p:embeddedFontLst>
    <p:embeddedFont>
      <p:font typeface="Raleway"/>
      <p:regular r:id="rId21"/>
      <p:bold r:id="rId22"/>
      <p:italic r:id="rId23"/>
      <p:boldItalic r:id="rId24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4.xml"/><Relationship Id="rId22" Type="http://schemas.openxmlformats.org/officeDocument/2006/relationships/font" Target="fonts/Raleway-bold.fntdata"/><Relationship Id="rId21" Type="http://schemas.openxmlformats.org/officeDocument/2006/relationships/font" Target="fonts/Raleway-regular.fntdata"/><Relationship Id="rId24" Type="http://schemas.openxmlformats.org/officeDocument/2006/relationships/font" Target="fonts/Raleway-boldItalic.fntdata"/><Relationship Id="rId23" Type="http://schemas.openxmlformats.org/officeDocument/2006/relationships/font" Target="fonts/Raleway-italic.fntdata"/><Relationship Id="rId1" Type="http://schemas.openxmlformats.org/officeDocument/2006/relationships/theme" Target="theme/theme3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5" Type="http://schemas.openxmlformats.org/officeDocument/2006/relationships/slideMaster" Target="slideMasters/slideMaster2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26ebc9195de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26ebc9195de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g2dd5154f2ce_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" name="Google Shape;248;g2dd5154f2ce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</a:t>
            </a:r>
            <a:r>
              <a:rPr lang="en"/>
              <a:t>ck =0 – </a:t>
            </a:r>
            <a:r>
              <a:rPr lang="en"/>
              <a:t>This is not considered safe, and is provided purely to show how much latency is due to waiting for acknowledge- ment.</a:t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g2e3002cc530_0_3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5" name="Google Shape;255;g2e3002cc530_0_3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g2e3002cc530_0_3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2" name="Google Shape;262;g2e3002cc530_0_3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g2e3002cc530_0_3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0" name="Google Shape;270;g2e3002cc530_0_3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g2e3002cc530_0_3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7" name="Google Shape;277;g2e3002cc530_0_3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2dd5154f2ce_0_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" name="Google Shape;139;g2dd5154f2ce_0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%It’s about 5,000 sq. deg. per night, *twice*, on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%average. That is, about 1,000 visits per night on average. You return to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%the same position on the sky in about 3-4 nights (in any band). Btw, it’s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%a nice coincidence worth remembering that the total exposure time per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%position over 10 years (in all bands) is equal to about one observing night.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2dd5154f2ce_0_5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" name="Google Shape;149;g2dd5154f2ce_0_5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2e3002cc530_0_2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" name="Google Shape;160;g2e3002cc530_0_2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g2e3002cc530_0_1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2" name="Google Shape;202;g2e3002cc530_0_1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g2dd5154f2ce_0_1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2" name="Google Shape;212;g2dd5154f2ce_0_1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g2dd5154f2ce_0_1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1" name="Google Shape;221;g2dd5154f2ce_0_1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Do this now as we have (1) the resources with us and (2) it would be easier than trying to do this during operations</a:t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2e3002cc530_0_29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" name="Google Shape;231;g2e3002cc530_0_2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g2e3002cc530_0_30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1" name="Google Shape;241;g2e3002cc530_0_30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3.png"/><Relationship Id="rId3" Type="http://schemas.openxmlformats.org/officeDocument/2006/relationships/image" Target="../media/image1.png"/><Relationship Id="rId4" Type="http://schemas.openxmlformats.org/officeDocument/2006/relationships/image" Target="../media/image6.png"/><Relationship Id="rId5" Type="http://schemas.openxmlformats.org/officeDocument/2006/relationships/image" Target="../media/image10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6.png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6.png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7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2.pn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png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3.png"/><Relationship Id="rId3" Type="http://schemas.openxmlformats.org/officeDocument/2006/relationships/image" Target="../media/image1.png"/><Relationship Id="rId4" Type="http://schemas.openxmlformats.org/officeDocument/2006/relationships/image" Target="../media/image6.png"/><Relationship Id="rId5" Type="http://schemas.openxmlformats.org/officeDocument/2006/relationships/image" Target="../media/image32.png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4.png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Rubin template - Light 1">
  <p:cSld name="TITLE_2">
    <p:bg>
      <p:bgPr>
        <a:solidFill>
          <a:srgbClr val="058B8C"/>
        </a:solidFill>
      </p:bgPr>
    </p:bg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oogle Shape;17;p2"/>
          <p:cNvPicPr preferRelativeResize="0"/>
          <p:nvPr/>
        </p:nvPicPr>
        <p:blipFill rotWithShape="1">
          <a:blip r:embed="rId2">
            <a:alphaModFix/>
          </a:blip>
          <a:srcRect b="0" l="0" r="13733" t="0"/>
          <a:stretch/>
        </p:blipFill>
        <p:spPr>
          <a:xfrm>
            <a:off x="2044550" y="0"/>
            <a:ext cx="709945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8;p2"/>
          <p:cNvSpPr/>
          <p:nvPr/>
        </p:nvSpPr>
        <p:spPr>
          <a:xfrm>
            <a:off x="50" y="0"/>
            <a:ext cx="20445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9" name="Google Shape;19;p2"/>
          <p:cNvPicPr preferRelativeResize="0"/>
          <p:nvPr/>
        </p:nvPicPr>
        <p:blipFill rotWithShape="1">
          <a:blip r:embed="rId3">
            <a:alphaModFix/>
          </a:blip>
          <a:srcRect b="-7251" l="34714" r="34714" t="47911"/>
          <a:stretch/>
        </p:blipFill>
        <p:spPr>
          <a:xfrm>
            <a:off x="50" y="1085275"/>
            <a:ext cx="2044500" cy="4058228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20;p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" y="0"/>
            <a:ext cx="2044500" cy="2044500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21;p2"/>
          <p:cNvSpPr txBox="1"/>
          <p:nvPr>
            <p:ph type="ctrTitle"/>
          </p:nvPr>
        </p:nvSpPr>
        <p:spPr>
          <a:xfrm>
            <a:off x="2699075" y="297625"/>
            <a:ext cx="6133200" cy="2044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Font typeface="Source Sans Pro"/>
              <a:buNone/>
              <a:defRPr sz="520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22" name="Google Shape;22;p2"/>
          <p:cNvSpPr txBox="1"/>
          <p:nvPr>
            <p:ph idx="1" type="subTitle"/>
          </p:nvPr>
        </p:nvSpPr>
        <p:spPr>
          <a:xfrm>
            <a:off x="2699075" y="2175450"/>
            <a:ext cx="60828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Source Sans Pro"/>
              <a:buNone/>
              <a:defRPr sz="280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pic>
        <p:nvPicPr>
          <p:cNvPr id="23" name="Google Shape;23;p2"/>
          <p:cNvPicPr preferRelativeResize="0"/>
          <p:nvPr/>
        </p:nvPicPr>
        <p:blipFill rotWithShape="1">
          <a:blip r:embed="rId5">
            <a:alphaModFix/>
          </a:blip>
          <a:srcRect b="9296" l="0" r="0" t="9296"/>
          <a:stretch/>
        </p:blipFill>
        <p:spPr>
          <a:xfrm>
            <a:off x="2622875" y="4101800"/>
            <a:ext cx="6082806" cy="870451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Google Shape;24;p2"/>
          <p:cNvSpPr txBox="1"/>
          <p:nvPr>
            <p:ph idx="2" type="subTitle"/>
          </p:nvPr>
        </p:nvSpPr>
        <p:spPr>
          <a:xfrm>
            <a:off x="2699075" y="3079850"/>
            <a:ext cx="6082800" cy="792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Source Sans Pro"/>
              <a:buNone/>
              <a:defRPr sz="200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&amp;S section">
  <p:cSld name="SECTION_HEADER_1_1_2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1"/>
          <p:cNvSpPr txBox="1"/>
          <p:nvPr>
            <p:ph idx="12" type="sldNum"/>
          </p:nvPr>
        </p:nvSpPr>
        <p:spPr>
          <a:xfrm>
            <a:off x="8348289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67" name="Google Shape;67;p1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635369" y="1384120"/>
            <a:ext cx="5873262" cy="3303707"/>
          </a:xfrm>
          <a:prstGeom prst="rect">
            <a:avLst/>
          </a:prstGeom>
          <a:noFill/>
          <a:ln>
            <a:noFill/>
          </a:ln>
        </p:spPr>
      </p:pic>
      <p:sp>
        <p:nvSpPr>
          <p:cNvPr id="68" name="Google Shape;68;p11"/>
          <p:cNvSpPr txBox="1"/>
          <p:nvPr>
            <p:ph type="title"/>
          </p:nvPr>
        </p:nvSpPr>
        <p:spPr>
          <a:xfrm>
            <a:off x="311700" y="852525"/>
            <a:ext cx="8520600" cy="58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000"/>
              <a:buFont typeface="Source Sans Pro"/>
              <a:buNone/>
              <a:defRPr sz="3000"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313333"/>
              </a:buClr>
              <a:buSzPts val="3600"/>
              <a:buFont typeface="Source Sans Pro"/>
              <a:buNone/>
              <a:defRPr sz="3600">
                <a:solidFill>
                  <a:srgbClr val="31333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313333"/>
              </a:buClr>
              <a:buSzPts val="3600"/>
              <a:buFont typeface="Source Sans Pro"/>
              <a:buNone/>
              <a:defRPr sz="3600">
                <a:solidFill>
                  <a:srgbClr val="31333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313333"/>
              </a:buClr>
              <a:buSzPts val="3600"/>
              <a:buFont typeface="Source Sans Pro"/>
              <a:buNone/>
              <a:defRPr sz="3600">
                <a:solidFill>
                  <a:srgbClr val="31333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313333"/>
              </a:buClr>
              <a:buSzPts val="3600"/>
              <a:buFont typeface="Source Sans Pro"/>
              <a:buNone/>
              <a:defRPr sz="3600">
                <a:solidFill>
                  <a:srgbClr val="31333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313333"/>
              </a:buClr>
              <a:buSzPts val="3600"/>
              <a:buFont typeface="Source Sans Pro"/>
              <a:buNone/>
              <a:defRPr sz="3600">
                <a:solidFill>
                  <a:srgbClr val="31333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313333"/>
              </a:buClr>
              <a:buSzPts val="3600"/>
              <a:buFont typeface="Source Sans Pro"/>
              <a:buNone/>
              <a:defRPr sz="3600">
                <a:solidFill>
                  <a:srgbClr val="31333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313333"/>
              </a:buClr>
              <a:buSzPts val="3600"/>
              <a:buFont typeface="Source Sans Pro"/>
              <a:buNone/>
              <a:defRPr sz="3600">
                <a:solidFill>
                  <a:srgbClr val="31333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313333"/>
              </a:buClr>
              <a:buSzPts val="3600"/>
              <a:buFont typeface="Source Sans Pro"/>
              <a:buNone/>
              <a:defRPr sz="3600">
                <a:solidFill>
                  <a:srgbClr val="31333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ystem Integration Testing &amp; Commissioning section">
  <p:cSld name="SECTION_HEADER_1_1_2_1"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2"/>
          <p:cNvSpPr txBox="1"/>
          <p:nvPr>
            <p:ph idx="12" type="sldNum"/>
          </p:nvPr>
        </p:nvSpPr>
        <p:spPr>
          <a:xfrm>
            <a:off x="8348289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71" name="Google Shape;71;p12"/>
          <p:cNvSpPr txBox="1"/>
          <p:nvPr>
            <p:ph type="title"/>
          </p:nvPr>
        </p:nvSpPr>
        <p:spPr>
          <a:xfrm>
            <a:off x="311700" y="852525"/>
            <a:ext cx="8520600" cy="58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000"/>
              <a:buFont typeface="Source Sans Pro"/>
              <a:buNone/>
              <a:defRPr sz="3000"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313333"/>
              </a:buClr>
              <a:buSzPts val="3600"/>
              <a:buFont typeface="Source Sans Pro"/>
              <a:buNone/>
              <a:defRPr sz="3600">
                <a:solidFill>
                  <a:srgbClr val="31333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313333"/>
              </a:buClr>
              <a:buSzPts val="3600"/>
              <a:buFont typeface="Source Sans Pro"/>
              <a:buNone/>
              <a:defRPr sz="3600">
                <a:solidFill>
                  <a:srgbClr val="31333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313333"/>
              </a:buClr>
              <a:buSzPts val="3600"/>
              <a:buFont typeface="Source Sans Pro"/>
              <a:buNone/>
              <a:defRPr sz="3600">
                <a:solidFill>
                  <a:srgbClr val="31333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313333"/>
              </a:buClr>
              <a:buSzPts val="3600"/>
              <a:buFont typeface="Source Sans Pro"/>
              <a:buNone/>
              <a:defRPr sz="3600">
                <a:solidFill>
                  <a:srgbClr val="31333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313333"/>
              </a:buClr>
              <a:buSzPts val="3600"/>
              <a:buFont typeface="Source Sans Pro"/>
              <a:buNone/>
              <a:defRPr sz="3600">
                <a:solidFill>
                  <a:srgbClr val="31333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313333"/>
              </a:buClr>
              <a:buSzPts val="3600"/>
              <a:buFont typeface="Source Sans Pro"/>
              <a:buNone/>
              <a:defRPr sz="3600">
                <a:solidFill>
                  <a:srgbClr val="31333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313333"/>
              </a:buClr>
              <a:buSzPts val="3600"/>
              <a:buFont typeface="Source Sans Pro"/>
              <a:buNone/>
              <a:defRPr sz="3600">
                <a:solidFill>
                  <a:srgbClr val="31333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313333"/>
              </a:buClr>
              <a:buSzPts val="3600"/>
              <a:buFont typeface="Source Sans Pro"/>
              <a:buNone/>
              <a:defRPr sz="3600">
                <a:solidFill>
                  <a:srgbClr val="31333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  <p:pic>
        <p:nvPicPr>
          <p:cNvPr id="72" name="Google Shape;72;p1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034349" y="1788550"/>
            <a:ext cx="2843550" cy="3025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m section">
  <p:cSld name="SECTION_HEADER_1_1_2_1_1"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3"/>
          <p:cNvSpPr txBox="1"/>
          <p:nvPr>
            <p:ph idx="12" type="sldNum"/>
          </p:nvPr>
        </p:nvSpPr>
        <p:spPr>
          <a:xfrm>
            <a:off x="8348289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75" name="Google Shape;75;p13"/>
          <p:cNvSpPr txBox="1"/>
          <p:nvPr>
            <p:ph type="title"/>
          </p:nvPr>
        </p:nvSpPr>
        <p:spPr>
          <a:xfrm>
            <a:off x="311700" y="852525"/>
            <a:ext cx="8520600" cy="58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000"/>
              <a:buFont typeface="Source Sans Pro"/>
              <a:buNone/>
              <a:defRPr sz="3000"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313333"/>
              </a:buClr>
              <a:buSzPts val="3600"/>
              <a:buFont typeface="Source Sans Pro"/>
              <a:buNone/>
              <a:defRPr sz="3600">
                <a:solidFill>
                  <a:srgbClr val="31333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313333"/>
              </a:buClr>
              <a:buSzPts val="3600"/>
              <a:buFont typeface="Source Sans Pro"/>
              <a:buNone/>
              <a:defRPr sz="3600">
                <a:solidFill>
                  <a:srgbClr val="31333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313333"/>
              </a:buClr>
              <a:buSzPts val="3600"/>
              <a:buFont typeface="Source Sans Pro"/>
              <a:buNone/>
              <a:defRPr sz="3600">
                <a:solidFill>
                  <a:srgbClr val="31333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313333"/>
              </a:buClr>
              <a:buSzPts val="3600"/>
              <a:buFont typeface="Source Sans Pro"/>
              <a:buNone/>
              <a:defRPr sz="3600">
                <a:solidFill>
                  <a:srgbClr val="31333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313333"/>
              </a:buClr>
              <a:buSzPts val="3600"/>
              <a:buFont typeface="Source Sans Pro"/>
              <a:buNone/>
              <a:defRPr sz="3600">
                <a:solidFill>
                  <a:srgbClr val="31333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313333"/>
              </a:buClr>
              <a:buSzPts val="3600"/>
              <a:buFont typeface="Source Sans Pro"/>
              <a:buNone/>
              <a:defRPr sz="3600">
                <a:solidFill>
                  <a:srgbClr val="31333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313333"/>
              </a:buClr>
              <a:buSzPts val="3600"/>
              <a:buFont typeface="Source Sans Pro"/>
              <a:buNone/>
              <a:defRPr sz="3600">
                <a:solidFill>
                  <a:srgbClr val="31333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313333"/>
              </a:buClr>
              <a:buSzPts val="3600"/>
              <a:buFont typeface="Source Sans Pro"/>
              <a:buNone/>
              <a:defRPr sz="3600">
                <a:solidFill>
                  <a:srgbClr val="31333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  <p:pic>
        <p:nvPicPr>
          <p:cNvPr id="76" name="Google Shape;76;p1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856777" y="2050435"/>
            <a:ext cx="3430447" cy="24589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M section">
  <p:cSld name="SECTION_HEADER_1_1_2_1_1_1"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4"/>
          <p:cNvSpPr txBox="1"/>
          <p:nvPr>
            <p:ph idx="12" type="sldNum"/>
          </p:nvPr>
        </p:nvSpPr>
        <p:spPr>
          <a:xfrm>
            <a:off x="8348289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79" name="Google Shape;79;p14"/>
          <p:cNvSpPr txBox="1"/>
          <p:nvPr>
            <p:ph type="title"/>
          </p:nvPr>
        </p:nvSpPr>
        <p:spPr>
          <a:xfrm>
            <a:off x="311700" y="852525"/>
            <a:ext cx="8520600" cy="58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000"/>
              <a:buFont typeface="Source Sans Pro"/>
              <a:buNone/>
              <a:defRPr sz="3000"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313333"/>
              </a:buClr>
              <a:buSzPts val="3600"/>
              <a:buFont typeface="Source Sans Pro"/>
              <a:buNone/>
              <a:defRPr sz="3600">
                <a:solidFill>
                  <a:srgbClr val="31333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313333"/>
              </a:buClr>
              <a:buSzPts val="3600"/>
              <a:buFont typeface="Source Sans Pro"/>
              <a:buNone/>
              <a:defRPr sz="3600">
                <a:solidFill>
                  <a:srgbClr val="31333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313333"/>
              </a:buClr>
              <a:buSzPts val="3600"/>
              <a:buFont typeface="Source Sans Pro"/>
              <a:buNone/>
              <a:defRPr sz="3600">
                <a:solidFill>
                  <a:srgbClr val="31333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313333"/>
              </a:buClr>
              <a:buSzPts val="3600"/>
              <a:buFont typeface="Source Sans Pro"/>
              <a:buNone/>
              <a:defRPr sz="3600">
                <a:solidFill>
                  <a:srgbClr val="31333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313333"/>
              </a:buClr>
              <a:buSzPts val="3600"/>
              <a:buFont typeface="Source Sans Pro"/>
              <a:buNone/>
              <a:defRPr sz="3600">
                <a:solidFill>
                  <a:srgbClr val="31333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313333"/>
              </a:buClr>
              <a:buSzPts val="3600"/>
              <a:buFont typeface="Source Sans Pro"/>
              <a:buNone/>
              <a:defRPr sz="3600">
                <a:solidFill>
                  <a:srgbClr val="31333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313333"/>
              </a:buClr>
              <a:buSzPts val="3600"/>
              <a:buFont typeface="Source Sans Pro"/>
              <a:buNone/>
              <a:defRPr sz="3600">
                <a:solidFill>
                  <a:srgbClr val="31333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313333"/>
              </a:buClr>
              <a:buSzPts val="3600"/>
              <a:buFont typeface="Source Sans Pro"/>
              <a:buNone/>
              <a:defRPr sz="3600">
                <a:solidFill>
                  <a:srgbClr val="31333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  <p:pic>
        <p:nvPicPr>
          <p:cNvPr id="80" name="Google Shape;80;p14"/>
          <p:cNvPicPr preferRelativeResize="0"/>
          <p:nvPr/>
        </p:nvPicPr>
        <p:blipFill rotWithShape="1">
          <a:blip r:embed="rId2">
            <a:alphaModFix/>
          </a:blip>
          <a:srcRect b="0" l="0" r="0" t="20458"/>
          <a:stretch/>
        </p:blipFill>
        <p:spPr>
          <a:xfrm>
            <a:off x="826477" y="2376798"/>
            <a:ext cx="7491048" cy="22809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PO section">
  <p:cSld name="SECTION_HEADER_1_1_2_1_1_1_1"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5"/>
          <p:cNvSpPr txBox="1"/>
          <p:nvPr>
            <p:ph idx="12" type="sldNum"/>
          </p:nvPr>
        </p:nvSpPr>
        <p:spPr>
          <a:xfrm>
            <a:off x="8348289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83" name="Google Shape;83;p15"/>
          <p:cNvSpPr txBox="1"/>
          <p:nvPr>
            <p:ph type="title"/>
          </p:nvPr>
        </p:nvSpPr>
        <p:spPr>
          <a:xfrm>
            <a:off x="311700" y="852525"/>
            <a:ext cx="8520600" cy="58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000"/>
              <a:buFont typeface="Source Sans Pro"/>
              <a:buNone/>
              <a:defRPr sz="3000"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313333"/>
              </a:buClr>
              <a:buSzPts val="3600"/>
              <a:buFont typeface="Source Sans Pro"/>
              <a:buNone/>
              <a:defRPr sz="3600">
                <a:solidFill>
                  <a:srgbClr val="31333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313333"/>
              </a:buClr>
              <a:buSzPts val="3600"/>
              <a:buFont typeface="Source Sans Pro"/>
              <a:buNone/>
              <a:defRPr sz="3600">
                <a:solidFill>
                  <a:srgbClr val="31333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313333"/>
              </a:buClr>
              <a:buSzPts val="3600"/>
              <a:buFont typeface="Source Sans Pro"/>
              <a:buNone/>
              <a:defRPr sz="3600">
                <a:solidFill>
                  <a:srgbClr val="31333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313333"/>
              </a:buClr>
              <a:buSzPts val="3600"/>
              <a:buFont typeface="Source Sans Pro"/>
              <a:buNone/>
              <a:defRPr sz="3600">
                <a:solidFill>
                  <a:srgbClr val="31333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313333"/>
              </a:buClr>
              <a:buSzPts val="3600"/>
              <a:buFont typeface="Source Sans Pro"/>
              <a:buNone/>
              <a:defRPr sz="3600">
                <a:solidFill>
                  <a:srgbClr val="31333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313333"/>
              </a:buClr>
              <a:buSzPts val="3600"/>
              <a:buFont typeface="Source Sans Pro"/>
              <a:buNone/>
              <a:defRPr sz="3600">
                <a:solidFill>
                  <a:srgbClr val="31333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313333"/>
              </a:buClr>
              <a:buSzPts val="3600"/>
              <a:buFont typeface="Source Sans Pro"/>
              <a:buNone/>
              <a:defRPr sz="3600">
                <a:solidFill>
                  <a:srgbClr val="31333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313333"/>
              </a:buClr>
              <a:buSzPts val="3600"/>
              <a:buFont typeface="Source Sans Pro"/>
              <a:buNone/>
              <a:defRPr sz="3600">
                <a:solidFill>
                  <a:srgbClr val="31333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  <p:pic>
        <p:nvPicPr>
          <p:cNvPr id="84" name="Google Shape;84;p1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353415" y="2231347"/>
            <a:ext cx="4358044" cy="24521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 – SLAC">
  <p:cSld name="TITLE_AND_BODY_1_1"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6"/>
          <p:cNvSpPr txBox="1"/>
          <p:nvPr>
            <p:ph type="title"/>
          </p:nvPr>
        </p:nvSpPr>
        <p:spPr>
          <a:xfrm>
            <a:off x="1409575" y="246650"/>
            <a:ext cx="6395700" cy="63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Font typeface="Source Sans Pro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87" name="Google Shape;87;p16"/>
          <p:cNvSpPr txBox="1"/>
          <p:nvPr>
            <p:ph idx="12" type="sldNum"/>
          </p:nvPr>
        </p:nvSpPr>
        <p:spPr>
          <a:xfrm>
            <a:off x="8348289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88" name="Google Shape;88;p16"/>
          <p:cNvPicPr preferRelativeResize="0"/>
          <p:nvPr/>
        </p:nvPicPr>
        <p:blipFill rotWithShape="1">
          <a:blip r:embed="rId2">
            <a:alphaModFix/>
          </a:blip>
          <a:srcRect b="-3203" l="0" r="10" t="-3213"/>
          <a:stretch/>
        </p:blipFill>
        <p:spPr>
          <a:xfrm>
            <a:off x="7994325" y="419448"/>
            <a:ext cx="902675" cy="288600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6"/>
          <p:cNvSpPr txBox="1"/>
          <p:nvPr>
            <p:ph idx="1" type="body"/>
          </p:nvPr>
        </p:nvSpPr>
        <p:spPr>
          <a:xfrm>
            <a:off x="211425" y="966375"/>
            <a:ext cx="8620800" cy="3735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13333"/>
              </a:buClr>
              <a:buSzPts val="1800"/>
              <a:buFont typeface="Source Sans Pro"/>
              <a:buChar char="●"/>
              <a:defRPr sz="1800">
                <a:solidFill>
                  <a:srgbClr val="31333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indent="-317500" lvl="1" marL="914400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13333"/>
              </a:buClr>
              <a:buSzPts val="1400"/>
              <a:buFont typeface="Source Sans Pro"/>
              <a:buChar char="○"/>
              <a:defRPr>
                <a:solidFill>
                  <a:srgbClr val="31333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indent="-317500" lvl="2" marL="1371600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13333"/>
              </a:buClr>
              <a:buSzPts val="1400"/>
              <a:buFont typeface="Source Sans Pro"/>
              <a:buChar char="■"/>
              <a:defRPr>
                <a:solidFill>
                  <a:srgbClr val="31333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indent="-317500" lvl="3" marL="1828800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13333"/>
              </a:buClr>
              <a:buSzPts val="1400"/>
              <a:buFont typeface="Source Sans Pro"/>
              <a:buChar char="●"/>
              <a:defRPr>
                <a:solidFill>
                  <a:srgbClr val="31333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indent="-317500" lvl="4" marL="2286000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13333"/>
              </a:buClr>
              <a:buSzPts val="1400"/>
              <a:buFont typeface="Source Sans Pro"/>
              <a:buChar char="○"/>
              <a:defRPr>
                <a:solidFill>
                  <a:srgbClr val="31333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indent="-317500" lvl="5" marL="2743200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13333"/>
              </a:buClr>
              <a:buSzPts val="1400"/>
              <a:buFont typeface="Source Sans Pro"/>
              <a:buChar char="■"/>
              <a:defRPr>
                <a:solidFill>
                  <a:srgbClr val="31333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indent="-317500" lvl="6" marL="3200400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13333"/>
              </a:buClr>
              <a:buSzPts val="1400"/>
              <a:buFont typeface="Source Sans Pro"/>
              <a:buChar char="●"/>
              <a:defRPr>
                <a:solidFill>
                  <a:srgbClr val="31333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indent="-317500" lvl="7" marL="3657600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13333"/>
              </a:buClr>
              <a:buSzPts val="1400"/>
              <a:buFont typeface="Source Sans Pro"/>
              <a:buChar char="○"/>
              <a:defRPr>
                <a:solidFill>
                  <a:srgbClr val="31333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indent="-317500" lvl="8" marL="4114800" rtl="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rgbClr val="313333"/>
              </a:buClr>
              <a:buSzPts val="1400"/>
              <a:buFont typeface="Source Sans Pro"/>
              <a:buChar char="■"/>
              <a:defRPr>
                <a:solidFill>
                  <a:srgbClr val="31333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7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2000"/>
              <a:buFont typeface="Source Sans Pro"/>
              <a:buNone/>
              <a:defRPr b="1" sz="12000"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92" name="Google Shape;92;p17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 algn="ctr">
              <a:spcBef>
                <a:spcPts val="0"/>
              </a:spcBef>
              <a:spcAft>
                <a:spcPts val="0"/>
              </a:spcAft>
              <a:buSzPts val="1400"/>
              <a:buFont typeface="Source Sans Pro"/>
              <a:buChar char="●"/>
              <a:defRPr sz="1400"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indent="-317500" lvl="1" marL="914400" rtl="0" algn="ctr">
              <a:spcBef>
                <a:spcPts val="400"/>
              </a:spcBef>
              <a:spcAft>
                <a:spcPts val="0"/>
              </a:spcAft>
              <a:buSzPts val="1400"/>
              <a:buFont typeface="Source Sans Pro"/>
              <a:buChar char="○"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indent="-311150" lvl="2" marL="1371600" rtl="0" algn="ctr">
              <a:spcBef>
                <a:spcPts val="400"/>
              </a:spcBef>
              <a:spcAft>
                <a:spcPts val="0"/>
              </a:spcAft>
              <a:buSzPts val="1300"/>
              <a:buFont typeface="Source Sans Pro"/>
              <a:buChar char="■"/>
              <a:defRPr sz="1300"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indent="-304800" lvl="3" marL="1828800" rtl="0" algn="ctr">
              <a:spcBef>
                <a:spcPts val="400"/>
              </a:spcBef>
              <a:spcAft>
                <a:spcPts val="0"/>
              </a:spcAft>
              <a:buSzPts val="1200"/>
              <a:buFont typeface="Source Sans Pro"/>
              <a:buChar char="●"/>
              <a:defRPr sz="1200"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indent="-298450" lvl="4" marL="2286000" rtl="0" algn="ctr">
              <a:spcBef>
                <a:spcPts val="400"/>
              </a:spcBef>
              <a:spcAft>
                <a:spcPts val="0"/>
              </a:spcAft>
              <a:buSzPts val="1100"/>
              <a:buFont typeface="Source Sans Pro"/>
              <a:buChar char="○"/>
              <a:defRPr sz="1100"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indent="-292100" lvl="5" marL="2743200" rtl="0" algn="ctr">
              <a:spcBef>
                <a:spcPts val="400"/>
              </a:spcBef>
              <a:spcAft>
                <a:spcPts val="0"/>
              </a:spcAft>
              <a:buSzPts val="1000"/>
              <a:buFont typeface="Source Sans Pro"/>
              <a:buChar char="■"/>
              <a:defRPr sz="1000"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indent="-285750" lvl="6" marL="3200400" rtl="0" algn="ctr">
              <a:spcBef>
                <a:spcPts val="400"/>
              </a:spcBef>
              <a:spcAft>
                <a:spcPts val="0"/>
              </a:spcAft>
              <a:buSzPts val="900"/>
              <a:buFont typeface="Source Sans Pro"/>
              <a:buChar char="●"/>
              <a:defRPr sz="900"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indent="-279400" lvl="7" marL="3657600" rtl="0" algn="ctr">
              <a:spcBef>
                <a:spcPts val="400"/>
              </a:spcBef>
              <a:spcAft>
                <a:spcPts val="0"/>
              </a:spcAft>
              <a:buSzPts val="800"/>
              <a:buFont typeface="Source Sans Pro"/>
              <a:buChar char="○"/>
              <a:defRPr sz="800"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indent="-273050" lvl="8" marL="4114800" rtl="0" algn="ctr">
              <a:spcBef>
                <a:spcPts val="400"/>
              </a:spcBef>
              <a:spcAft>
                <a:spcPts val="400"/>
              </a:spcAft>
              <a:buSzPts val="700"/>
              <a:buFont typeface="Source Sans Pro"/>
              <a:buChar char="■"/>
              <a:defRPr sz="700"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  <p:sp>
        <p:nvSpPr>
          <p:cNvPr id="93" name="Google Shape;93;p17"/>
          <p:cNvSpPr txBox="1"/>
          <p:nvPr>
            <p:ph idx="12" type="sldNum"/>
          </p:nvPr>
        </p:nvSpPr>
        <p:spPr>
          <a:xfrm>
            <a:off x="8348289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>
  <p:cSld name="TITLE_AND_BODY 2_2"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8"/>
          <p:cNvSpPr txBox="1"/>
          <p:nvPr>
            <p:ph type="title"/>
          </p:nvPr>
        </p:nvSpPr>
        <p:spPr>
          <a:xfrm>
            <a:off x="1409575" y="246650"/>
            <a:ext cx="7498200" cy="63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Source Sans Pro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96" name="Google Shape;96;p18"/>
          <p:cNvSpPr txBox="1"/>
          <p:nvPr>
            <p:ph idx="12" type="sldNum"/>
          </p:nvPr>
        </p:nvSpPr>
        <p:spPr>
          <a:xfrm>
            <a:off x="8348289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58B8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58B8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58B8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58B8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58B8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58B8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58B8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58B8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58B8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tle and Content" type="obj">
  <p:cSld name="OBJECT">
    <p:bg>
      <p:bgPr>
        <a:solidFill>
          <a:schemeClr val="lt1"/>
        </a:solidFill>
      </p:bgPr>
    </p:bg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9"/>
          <p:cNvSpPr txBox="1"/>
          <p:nvPr>
            <p:ph type="title"/>
          </p:nvPr>
        </p:nvSpPr>
        <p:spPr>
          <a:xfrm>
            <a:off x="1314451" y="175872"/>
            <a:ext cx="7741500" cy="595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BABC"/>
              </a:buClr>
              <a:buSzPts val="2400"/>
              <a:buFont typeface="Arial"/>
              <a:buNone/>
              <a:defRPr>
                <a:solidFill>
                  <a:srgbClr val="00BABC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99" name="Google Shape;99;p19"/>
          <p:cNvSpPr txBox="1"/>
          <p:nvPr>
            <p:ph idx="1" type="body"/>
          </p:nvPr>
        </p:nvSpPr>
        <p:spPr>
          <a:xfrm>
            <a:off x="171450" y="885826"/>
            <a:ext cx="8795100" cy="3771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429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Verdana"/>
              <a:buChar char="●"/>
              <a:defRPr>
                <a:solidFill>
                  <a:srgbClr val="262626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-323850" lvl="1" marL="9144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262626"/>
              </a:buClr>
              <a:buSzPts val="1500"/>
              <a:buFont typeface="Verdana"/>
              <a:buChar char="○"/>
              <a:defRPr>
                <a:solidFill>
                  <a:srgbClr val="262626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-317500" lvl="2" marL="13716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262626"/>
              </a:buClr>
              <a:buSzPts val="1400"/>
              <a:buFont typeface="Verdana"/>
              <a:buChar char="■"/>
              <a:defRPr>
                <a:solidFill>
                  <a:srgbClr val="262626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-317500" lvl="3" marL="18288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262626"/>
              </a:buClr>
              <a:buSzPts val="1400"/>
              <a:buFont typeface="Verdana"/>
              <a:buChar char="●"/>
              <a:defRPr>
                <a:solidFill>
                  <a:srgbClr val="262626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-317500" lvl="4" marL="22860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262626"/>
              </a:buClr>
              <a:buSzPts val="1400"/>
              <a:buFont typeface="Verdana"/>
              <a:buChar char="○"/>
              <a:defRPr>
                <a:solidFill>
                  <a:srgbClr val="262626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-317500" lvl="5" marL="2743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erdana"/>
              <a:buChar char="■"/>
              <a:defRPr>
                <a:latin typeface="Verdana"/>
                <a:ea typeface="Verdana"/>
                <a:cs typeface="Verdana"/>
                <a:sym typeface="Verdana"/>
              </a:defRPr>
            </a:lvl6pPr>
            <a:lvl7pPr indent="-317500" lvl="6" marL="32004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erdana"/>
              <a:buChar char="●"/>
              <a:defRPr>
                <a:latin typeface="Verdana"/>
                <a:ea typeface="Verdana"/>
                <a:cs typeface="Verdana"/>
                <a:sym typeface="Verdana"/>
              </a:defRPr>
            </a:lvl7pPr>
            <a:lvl8pPr indent="-317500" lvl="7" marL="36576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erdana"/>
              <a:buChar char="○"/>
              <a:defRPr>
                <a:latin typeface="Verdana"/>
                <a:ea typeface="Verdana"/>
                <a:cs typeface="Verdana"/>
                <a:sym typeface="Verdana"/>
              </a:defRPr>
            </a:lvl8pPr>
            <a:lvl9pPr indent="-317500" lvl="8" marL="4114800" rtl="0" algn="l">
              <a:lnSpc>
                <a:spcPct val="115000"/>
              </a:lnSpc>
              <a:spcBef>
                <a:spcPts val="1000"/>
              </a:spcBef>
              <a:spcAft>
                <a:spcPts val="400"/>
              </a:spcAft>
              <a:buClr>
                <a:schemeClr val="dk1"/>
              </a:buClr>
              <a:buSzPts val="1400"/>
              <a:buFont typeface="Verdana"/>
              <a:buChar char="■"/>
              <a:defRPr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sp>
        <p:nvSpPr>
          <p:cNvPr id="100" name="Google Shape;100;p19"/>
          <p:cNvSpPr txBox="1"/>
          <p:nvPr>
            <p:ph idx="12" type="sldNum"/>
          </p:nvPr>
        </p:nvSpPr>
        <p:spPr>
          <a:xfrm>
            <a:off x="8572654" y="4857750"/>
            <a:ext cx="393900" cy="200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l">
              <a:spcBef>
                <a:spcPts val="0"/>
              </a:spcBef>
              <a:buNone/>
              <a:defRPr b="0" i="0" sz="800" u="none" cap="none" strike="noStrik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l">
              <a:spcBef>
                <a:spcPts val="0"/>
              </a:spcBef>
              <a:buNone/>
              <a:defRPr b="0" i="0" sz="800" u="none" cap="none" strike="noStrik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l">
              <a:spcBef>
                <a:spcPts val="0"/>
              </a:spcBef>
              <a:buNone/>
              <a:defRPr b="0" i="0" sz="800" u="none" cap="none" strike="noStrik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l">
              <a:spcBef>
                <a:spcPts val="0"/>
              </a:spcBef>
              <a:buNone/>
              <a:defRPr b="0" i="0" sz="800" u="none" cap="none" strike="noStrik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l">
              <a:spcBef>
                <a:spcPts val="0"/>
              </a:spcBef>
              <a:buNone/>
              <a:defRPr b="0" i="0" sz="800" u="none" cap="none" strike="noStrik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l">
              <a:spcBef>
                <a:spcPts val="0"/>
              </a:spcBef>
              <a:buNone/>
              <a:defRPr b="0" i="0" sz="800" u="none" cap="none" strike="noStrik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l">
              <a:spcBef>
                <a:spcPts val="0"/>
              </a:spcBef>
              <a:buNone/>
              <a:defRPr b="0" i="0" sz="800" u="none" cap="none" strike="noStrik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l">
              <a:spcBef>
                <a:spcPts val="0"/>
              </a:spcBef>
              <a:buNone/>
              <a:defRPr b="0" i="0" sz="800" u="none" cap="none" strike="noStrik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l">
              <a:spcBef>
                <a:spcPts val="0"/>
              </a:spcBef>
              <a:buNone/>
              <a:defRPr b="0" i="0" sz="800" u="none" cap="none" strike="noStrik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| </a:t>
            </a:r>
            <a:fld id="{00000000-1234-1234-1234-123412341234}" type="slidenum">
              <a:rPr lang="en"/>
              <a:t>‹#›</a:t>
            </a:fld>
            <a:r>
              <a:rPr lang="en"/>
              <a:t> </a:t>
            </a:r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bg>
      <p:bgPr>
        <a:solidFill>
          <a:schemeClr val="lt1"/>
        </a:solidFill>
      </p:bgPr>
    </p:bg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0"/>
          <p:cNvSpPr txBox="1"/>
          <p:nvPr>
            <p:ph type="title"/>
          </p:nvPr>
        </p:nvSpPr>
        <p:spPr>
          <a:xfrm>
            <a:off x="1314451" y="175872"/>
            <a:ext cx="7741500" cy="5958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03" name="Google Shape;103;p20"/>
          <p:cNvSpPr txBox="1"/>
          <p:nvPr>
            <p:ph idx="1" type="body"/>
          </p:nvPr>
        </p:nvSpPr>
        <p:spPr>
          <a:xfrm>
            <a:off x="171450" y="918741"/>
            <a:ext cx="4270200" cy="3771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175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C0C0C"/>
              </a:buClr>
              <a:buSzPts val="1400"/>
              <a:buChar char="●"/>
              <a:defRPr/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C0C0C"/>
              </a:buClr>
              <a:buSzPts val="1400"/>
              <a:buChar char="○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C0C0C"/>
              </a:buClr>
              <a:buSzPts val="1400"/>
              <a:buChar char="■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C0C0C"/>
              </a:buClr>
              <a:buSzPts val="1400"/>
              <a:buChar char="●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C0C0C"/>
              </a:buClr>
              <a:buSzPts val="1400"/>
              <a:buChar char="○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/>
        </p:txBody>
      </p:sp>
      <p:sp>
        <p:nvSpPr>
          <p:cNvPr id="104" name="Google Shape;104;p20"/>
          <p:cNvSpPr txBox="1"/>
          <p:nvPr>
            <p:ph idx="2" type="body"/>
          </p:nvPr>
        </p:nvSpPr>
        <p:spPr>
          <a:xfrm>
            <a:off x="4700953" y="918757"/>
            <a:ext cx="4265700" cy="3771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175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C0C0C"/>
              </a:buClr>
              <a:buSzPts val="1400"/>
              <a:buChar char="●"/>
              <a:defRPr/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C0C0C"/>
              </a:buClr>
              <a:buSzPts val="1400"/>
              <a:buChar char="○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C0C0C"/>
              </a:buClr>
              <a:buSzPts val="1400"/>
              <a:buChar char="■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C0C0C"/>
              </a:buClr>
              <a:buSzPts val="1400"/>
              <a:buChar char="●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C0C0C"/>
              </a:buClr>
              <a:buSzPts val="1400"/>
              <a:buChar char="○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/>
        </p:txBody>
      </p:sp>
      <p:sp>
        <p:nvSpPr>
          <p:cNvPr id="105" name="Google Shape;105;p20"/>
          <p:cNvSpPr txBox="1"/>
          <p:nvPr>
            <p:ph idx="12" type="sldNum"/>
          </p:nvPr>
        </p:nvSpPr>
        <p:spPr>
          <a:xfrm>
            <a:off x="8572654" y="4857750"/>
            <a:ext cx="393900" cy="200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l">
              <a:spcBef>
                <a:spcPts val="0"/>
              </a:spcBef>
              <a:buNone/>
              <a:defRPr b="0" i="0" sz="800" u="none" cap="none" strike="noStrik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l">
              <a:spcBef>
                <a:spcPts val="0"/>
              </a:spcBef>
              <a:buNone/>
              <a:defRPr b="0" i="0" sz="800" u="none" cap="none" strike="noStrik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l">
              <a:spcBef>
                <a:spcPts val="0"/>
              </a:spcBef>
              <a:buNone/>
              <a:defRPr b="0" i="0" sz="800" u="none" cap="none" strike="noStrik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l">
              <a:spcBef>
                <a:spcPts val="0"/>
              </a:spcBef>
              <a:buNone/>
              <a:defRPr b="0" i="0" sz="800" u="none" cap="none" strike="noStrik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l">
              <a:spcBef>
                <a:spcPts val="0"/>
              </a:spcBef>
              <a:buNone/>
              <a:defRPr b="0" i="0" sz="800" u="none" cap="none" strike="noStrik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l">
              <a:spcBef>
                <a:spcPts val="0"/>
              </a:spcBef>
              <a:buNone/>
              <a:defRPr b="0" i="0" sz="800" u="none" cap="none" strike="noStrik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l">
              <a:spcBef>
                <a:spcPts val="0"/>
              </a:spcBef>
              <a:buNone/>
              <a:defRPr b="0" i="0" sz="800" u="none" cap="none" strike="noStrik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l">
              <a:spcBef>
                <a:spcPts val="0"/>
              </a:spcBef>
              <a:buNone/>
              <a:defRPr b="0" i="0" sz="800" u="none" cap="none" strike="noStrik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l">
              <a:spcBef>
                <a:spcPts val="0"/>
              </a:spcBef>
              <a:buNone/>
              <a:defRPr b="0" i="0" sz="800" u="none" cap="none" strike="noStrik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| </a:t>
            </a: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1">
  <p:cSld name="TITLE_1">
    <p:bg>
      <p:bgPr>
        <a:solidFill>
          <a:srgbClr val="058B8C"/>
        </a:solidFill>
      </p:bgPr>
    </p:bg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Google Shape;26;p3"/>
          <p:cNvPicPr preferRelativeResize="0"/>
          <p:nvPr/>
        </p:nvPicPr>
        <p:blipFill rotWithShape="1">
          <a:blip r:embed="rId2">
            <a:alphaModFix/>
          </a:blip>
          <a:srcRect b="0" l="0" r="13733" t="0"/>
          <a:stretch/>
        </p:blipFill>
        <p:spPr>
          <a:xfrm>
            <a:off x="2044550" y="0"/>
            <a:ext cx="709945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Google Shape;27;p3"/>
          <p:cNvSpPr/>
          <p:nvPr/>
        </p:nvSpPr>
        <p:spPr>
          <a:xfrm>
            <a:off x="50" y="0"/>
            <a:ext cx="20445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8" name="Google Shape;28;p3"/>
          <p:cNvPicPr preferRelativeResize="0"/>
          <p:nvPr/>
        </p:nvPicPr>
        <p:blipFill rotWithShape="1">
          <a:blip r:embed="rId3">
            <a:alphaModFix/>
          </a:blip>
          <a:srcRect b="-7251" l="34714" r="34714" t="47911"/>
          <a:stretch/>
        </p:blipFill>
        <p:spPr>
          <a:xfrm>
            <a:off x="50" y="1085275"/>
            <a:ext cx="2044500" cy="4058228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Google Shape;29;p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" y="0"/>
            <a:ext cx="2044500" cy="2044500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3"/>
          <p:cNvSpPr txBox="1"/>
          <p:nvPr>
            <p:ph type="ctrTitle"/>
          </p:nvPr>
        </p:nvSpPr>
        <p:spPr>
          <a:xfrm>
            <a:off x="2699075" y="297625"/>
            <a:ext cx="6133200" cy="2044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Font typeface="Source Sans Pro"/>
              <a:buNone/>
              <a:defRPr sz="520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31" name="Google Shape;31;p3"/>
          <p:cNvSpPr txBox="1"/>
          <p:nvPr>
            <p:ph idx="1" type="subTitle"/>
          </p:nvPr>
        </p:nvSpPr>
        <p:spPr>
          <a:xfrm>
            <a:off x="2699075" y="2175450"/>
            <a:ext cx="60828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Source Sans Pro"/>
              <a:buNone/>
              <a:defRPr sz="280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32" name="Google Shape;32;p3"/>
          <p:cNvSpPr txBox="1"/>
          <p:nvPr>
            <p:ph idx="2" type="subTitle"/>
          </p:nvPr>
        </p:nvSpPr>
        <p:spPr>
          <a:xfrm>
            <a:off x="2699075" y="3079850"/>
            <a:ext cx="6082800" cy="792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Source Sans Pro"/>
              <a:buNone/>
              <a:defRPr sz="200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pic>
        <p:nvPicPr>
          <p:cNvPr id="33" name="Google Shape;33;p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622875" y="4103450"/>
            <a:ext cx="6235198" cy="8140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 2">
  <p:cSld name="TITLE_AND_BODY 2_2_1"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1"/>
          <p:cNvSpPr txBox="1"/>
          <p:nvPr>
            <p:ph type="title"/>
          </p:nvPr>
        </p:nvSpPr>
        <p:spPr>
          <a:xfrm>
            <a:off x="1409575" y="246650"/>
            <a:ext cx="7498200" cy="63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Source Sans Pro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08" name="Google Shape;108;p21"/>
          <p:cNvSpPr txBox="1"/>
          <p:nvPr>
            <p:ph idx="12" type="sldNum"/>
          </p:nvPr>
        </p:nvSpPr>
        <p:spPr>
          <a:xfrm>
            <a:off x="8348289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58B8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58B8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58B8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58B8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58B8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58B8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58B8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58B8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58B8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09" name="Google Shape;109;p21"/>
          <p:cNvSpPr txBox="1"/>
          <p:nvPr>
            <p:ph idx="1" type="body"/>
          </p:nvPr>
        </p:nvSpPr>
        <p:spPr>
          <a:xfrm>
            <a:off x="211425" y="966375"/>
            <a:ext cx="8620800" cy="3735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13333"/>
              </a:buClr>
              <a:buSzPts val="1800"/>
              <a:buFont typeface="Source Sans Pro"/>
              <a:buChar char="●"/>
              <a:defRPr sz="1800">
                <a:solidFill>
                  <a:srgbClr val="31333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indent="-317500" lvl="1" marL="9144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13333"/>
              </a:buClr>
              <a:buSzPts val="1400"/>
              <a:buFont typeface="Source Sans Pro"/>
              <a:buChar char="○"/>
              <a:defRPr>
                <a:solidFill>
                  <a:srgbClr val="31333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indent="-317500" lvl="2" marL="13716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13333"/>
              </a:buClr>
              <a:buSzPts val="1400"/>
              <a:buFont typeface="Source Sans Pro"/>
              <a:buChar char="■"/>
              <a:defRPr>
                <a:solidFill>
                  <a:srgbClr val="31333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indent="-317500" lvl="3" marL="18288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13333"/>
              </a:buClr>
              <a:buSzPts val="1400"/>
              <a:buFont typeface="Source Sans Pro"/>
              <a:buChar char="●"/>
              <a:defRPr>
                <a:solidFill>
                  <a:srgbClr val="31333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indent="-317500" lvl="4" marL="22860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13333"/>
              </a:buClr>
              <a:buSzPts val="1400"/>
              <a:buFont typeface="Source Sans Pro"/>
              <a:buChar char="○"/>
              <a:defRPr>
                <a:solidFill>
                  <a:srgbClr val="31333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indent="-317500" lvl="5" marL="27432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13333"/>
              </a:buClr>
              <a:buSzPts val="1400"/>
              <a:buFont typeface="Source Sans Pro"/>
              <a:buChar char="■"/>
              <a:defRPr>
                <a:solidFill>
                  <a:srgbClr val="31333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indent="-317500" lvl="6" marL="32004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13333"/>
              </a:buClr>
              <a:buSzPts val="1400"/>
              <a:buFont typeface="Source Sans Pro"/>
              <a:buChar char="●"/>
              <a:defRPr>
                <a:solidFill>
                  <a:srgbClr val="31333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indent="-317500" lvl="7" marL="36576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13333"/>
              </a:buClr>
              <a:buSzPts val="1400"/>
              <a:buFont typeface="Source Sans Pro"/>
              <a:buChar char="○"/>
              <a:defRPr>
                <a:solidFill>
                  <a:srgbClr val="31333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indent="-317500" lvl="8" marL="4114800" rtl="0" algn="l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rgbClr val="313333"/>
              </a:buClr>
              <a:buSzPts val="1400"/>
              <a:buFont typeface="Source Sans Pro"/>
              <a:buChar char="■"/>
              <a:defRPr>
                <a:solidFill>
                  <a:srgbClr val="31333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 2 1">
  <p:cSld name="TITLE_AND_BODY 2_2_2"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22"/>
          <p:cNvSpPr txBox="1"/>
          <p:nvPr>
            <p:ph type="title"/>
          </p:nvPr>
        </p:nvSpPr>
        <p:spPr>
          <a:xfrm>
            <a:off x="1409575" y="246650"/>
            <a:ext cx="7498200" cy="63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Source Sans Pro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12" name="Google Shape;112;p22"/>
          <p:cNvSpPr txBox="1"/>
          <p:nvPr>
            <p:ph idx="12" type="sldNum"/>
          </p:nvPr>
        </p:nvSpPr>
        <p:spPr>
          <a:xfrm>
            <a:off x="8348289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58B8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58B8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58B8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58B8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58B8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58B8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58B8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58B8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58B8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13" name="Google Shape;113;p22"/>
          <p:cNvSpPr txBox="1"/>
          <p:nvPr>
            <p:ph idx="1" type="body"/>
          </p:nvPr>
        </p:nvSpPr>
        <p:spPr>
          <a:xfrm>
            <a:off x="211425" y="966375"/>
            <a:ext cx="8620800" cy="3735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13333"/>
              </a:buClr>
              <a:buSzPts val="1800"/>
              <a:buFont typeface="Source Sans Pro"/>
              <a:buChar char="●"/>
              <a:defRPr sz="1800">
                <a:solidFill>
                  <a:srgbClr val="31333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indent="-317500" lvl="1" marL="9144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13333"/>
              </a:buClr>
              <a:buSzPts val="1400"/>
              <a:buFont typeface="Source Sans Pro"/>
              <a:buChar char="○"/>
              <a:defRPr>
                <a:solidFill>
                  <a:srgbClr val="31333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indent="-317500" lvl="2" marL="13716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13333"/>
              </a:buClr>
              <a:buSzPts val="1400"/>
              <a:buFont typeface="Source Sans Pro"/>
              <a:buChar char="■"/>
              <a:defRPr>
                <a:solidFill>
                  <a:srgbClr val="31333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indent="-317500" lvl="3" marL="18288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13333"/>
              </a:buClr>
              <a:buSzPts val="1400"/>
              <a:buFont typeface="Source Sans Pro"/>
              <a:buChar char="●"/>
              <a:defRPr>
                <a:solidFill>
                  <a:srgbClr val="31333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indent="-317500" lvl="4" marL="22860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13333"/>
              </a:buClr>
              <a:buSzPts val="1400"/>
              <a:buFont typeface="Source Sans Pro"/>
              <a:buChar char="○"/>
              <a:defRPr>
                <a:solidFill>
                  <a:srgbClr val="31333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indent="-317500" lvl="5" marL="27432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13333"/>
              </a:buClr>
              <a:buSzPts val="1400"/>
              <a:buFont typeface="Source Sans Pro"/>
              <a:buChar char="■"/>
              <a:defRPr>
                <a:solidFill>
                  <a:srgbClr val="31333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indent="-317500" lvl="6" marL="32004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13333"/>
              </a:buClr>
              <a:buSzPts val="1400"/>
              <a:buFont typeface="Source Sans Pro"/>
              <a:buChar char="●"/>
              <a:defRPr>
                <a:solidFill>
                  <a:srgbClr val="31333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indent="-317500" lvl="7" marL="36576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13333"/>
              </a:buClr>
              <a:buSzPts val="1400"/>
              <a:buFont typeface="Source Sans Pro"/>
              <a:buChar char="○"/>
              <a:defRPr>
                <a:solidFill>
                  <a:srgbClr val="31333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indent="-317500" lvl="8" marL="4114800" rtl="0" algn="l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rgbClr val="313333"/>
              </a:buClr>
              <a:buSzPts val="1400"/>
              <a:buFont typeface="Source Sans Pro"/>
              <a:buChar char="■"/>
              <a:defRPr>
                <a:solidFill>
                  <a:srgbClr val="31333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ark - title">
  <p:cSld name="CUSTOM"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5"/>
          <p:cNvSpPr txBox="1"/>
          <p:nvPr>
            <p:ph type="title"/>
          </p:nvPr>
        </p:nvSpPr>
        <p:spPr>
          <a:xfrm>
            <a:off x="1442775" y="216425"/>
            <a:ext cx="7465800" cy="56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pic>
        <p:nvPicPr>
          <p:cNvPr id="121" name="Google Shape;121;p2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95525" y="95825"/>
            <a:ext cx="1190763" cy="861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tle and Content" type="obj">
  <p:cSld name="OBJECT">
    <p:bg>
      <p:bgPr>
        <a:solidFill>
          <a:schemeClr val="lt1"/>
        </a:solidFill>
      </p:bgPr>
    </p:bg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26"/>
          <p:cNvSpPr txBox="1"/>
          <p:nvPr>
            <p:ph type="title"/>
          </p:nvPr>
        </p:nvSpPr>
        <p:spPr>
          <a:xfrm>
            <a:off x="171451" y="175872"/>
            <a:ext cx="7741500" cy="595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rial"/>
              <a:buNone/>
              <a:defRPr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24" name="Google Shape;124;p26"/>
          <p:cNvSpPr txBox="1"/>
          <p:nvPr>
            <p:ph idx="1" type="body"/>
          </p:nvPr>
        </p:nvSpPr>
        <p:spPr>
          <a:xfrm>
            <a:off x="171450" y="885826"/>
            <a:ext cx="8795100" cy="3771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429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Verdana"/>
              <a:buChar char="●"/>
              <a:defRPr>
                <a:solidFill>
                  <a:srgbClr val="262626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-323850" lvl="1" marL="9144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262626"/>
              </a:buClr>
              <a:buSzPts val="1500"/>
              <a:buFont typeface="Verdana"/>
              <a:buChar char="○"/>
              <a:defRPr>
                <a:solidFill>
                  <a:srgbClr val="262626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-317500" lvl="2" marL="13716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262626"/>
              </a:buClr>
              <a:buSzPts val="1400"/>
              <a:buFont typeface="Verdana"/>
              <a:buChar char="■"/>
              <a:defRPr>
                <a:solidFill>
                  <a:srgbClr val="262626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-317500" lvl="3" marL="18288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262626"/>
              </a:buClr>
              <a:buSzPts val="1400"/>
              <a:buFont typeface="Verdana"/>
              <a:buChar char="●"/>
              <a:defRPr>
                <a:solidFill>
                  <a:srgbClr val="262626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-317500" lvl="4" marL="22860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262626"/>
              </a:buClr>
              <a:buSzPts val="1400"/>
              <a:buFont typeface="Verdana"/>
              <a:buChar char="○"/>
              <a:defRPr>
                <a:solidFill>
                  <a:srgbClr val="262626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-317500" lvl="5" marL="2743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erdana"/>
              <a:buChar char="■"/>
              <a:defRPr>
                <a:latin typeface="Verdana"/>
                <a:ea typeface="Verdana"/>
                <a:cs typeface="Verdana"/>
                <a:sym typeface="Verdana"/>
              </a:defRPr>
            </a:lvl6pPr>
            <a:lvl7pPr indent="-317500" lvl="6" marL="32004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erdana"/>
              <a:buChar char="●"/>
              <a:defRPr>
                <a:latin typeface="Verdana"/>
                <a:ea typeface="Verdana"/>
                <a:cs typeface="Verdana"/>
                <a:sym typeface="Verdana"/>
              </a:defRPr>
            </a:lvl7pPr>
            <a:lvl8pPr indent="-317500" lvl="7" marL="36576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erdana"/>
              <a:buChar char="○"/>
              <a:defRPr>
                <a:latin typeface="Verdana"/>
                <a:ea typeface="Verdana"/>
                <a:cs typeface="Verdana"/>
                <a:sym typeface="Verdana"/>
              </a:defRPr>
            </a:lvl8pPr>
            <a:lvl9pPr indent="-317500" lvl="8" marL="411480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400"/>
              <a:buFont typeface="Verdana"/>
              <a:buChar char="■"/>
              <a:defRPr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sp>
        <p:nvSpPr>
          <p:cNvPr id="125" name="Google Shape;125;p26"/>
          <p:cNvSpPr txBox="1"/>
          <p:nvPr>
            <p:ph idx="12" type="sldNum"/>
          </p:nvPr>
        </p:nvSpPr>
        <p:spPr>
          <a:xfrm>
            <a:off x="8572654" y="4857750"/>
            <a:ext cx="393900" cy="200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indent="0" lvl="0" marL="0" marR="0" rtl="0" algn="l">
              <a:spcBef>
                <a:spcPts val="0"/>
              </a:spcBef>
              <a:buNone/>
              <a:defRPr b="0" i="0" sz="800" u="none" cap="none" strike="noStrik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l">
              <a:spcBef>
                <a:spcPts val="0"/>
              </a:spcBef>
              <a:buNone/>
              <a:defRPr b="0" i="0" sz="800" u="none" cap="none" strike="noStrik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l">
              <a:spcBef>
                <a:spcPts val="0"/>
              </a:spcBef>
              <a:buNone/>
              <a:defRPr b="0" i="0" sz="800" u="none" cap="none" strike="noStrik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l">
              <a:spcBef>
                <a:spcPts val="0"/>
              </a:spcBef>
              <a:buNone/>
              <a:defRPr b="0" i="0" sz="800" u="none" cap="none" strike="noStrik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l">
              <a:spcBef>
                <a:spcPts val="0"/>
              </a:spcBef>
              <a:buNone/>
              <a:defRPr b="0" i="0" sz="800" u="none" cap="none" strike="noStrik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l">
              <a:spcBef>
                <a:spcPts val="0"/>
              </a:spcBef>
              <a:buNone/>
              <a:defRPr b="0" i="0" sz="800" u="none" cap="none" strike="noStrik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l">
              <a:spcBef>
                <a:spcPts val="0"/>
              </a:spcBef>
              <a:buNone/>
              <a:defRPr b="0" i="0" sz="800" u="none" cap="none" strike="noStrik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l">
              <a:spcBef>
                <a:spcPts val="0"/>
              </a:spcBef>
              <a:buNone/>
              <a:defRPr b="0" i="0" sz="800" u="none" cap="none" strike="noStrik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l">
              <a:spcBef>
                <a:spcPts val="0"/>
              </a:spcBef>
              <a:buNone/>
              <a:defRPr b="0" i="0" sz="800" u="none" cap="none" strike="noStrik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| </a:t>
            </a: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27"/>
          <p:cNvSpPr txBox="1"/>
          <p:nvPr>
            <p:ph type="title"/>
          </p:nvPr>
        </p:nvSpPr>
        <p:spPr>
          <a:xfrm>
            <a:off x="1409575" y="170450"/>
            <a:ext cx="7498200" cy="634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Font typeface="Source Sans Pro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28" name="Google Shape;128;p27"/>
          <p:cNvSpPr txBox="1"/>
          <p:nvPr>
            <p:ph idx="12" type="sldNum"/>
          </p:nvPr>
        </p:nvSpPr>
        <p:spPr>
          <a:xfrm>
            <a:off x="8348289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29" name="Google Shape;129;p27"/>
          <p:cNvSpPr txBox="1"/>
          <p:nvPr>
            <p:ph idx="1" type="body"/>
          </p:nvPr>
        </p:nvSpPr>
        <p:spPr>
          <a:xfrm>
            <a:off x="211425" y="966375"/>
            <a:ext cx="8620800" cy="3735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13333"/>
              </a:buClr>
              <a:buSzPts val="1800"/>
              <a:buFont typeface="Source Sans Pro"/>
              <a:buChar char="●"/>
              <a:defRPr sz="1800">
                <a:solidFill>
                  <a:srgbClr val="31333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indent="-317500" lvl="1" marL="914400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13333"/>
              </a:buClr>
              <a:buSzPts val="1400"/>
              <a:buFont typeface="Source Sans Pro"/>
              <a:buChar char="○"/>
              <a:defRPr>
                <a:solidFill>
                  <a:srgbClr val="31333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indent="-317500" lvl="2" marL="1371600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13333"/>
              </a:buClr>
              <a:buSzPts val="1400"/>
              <a:buFont typeface="Source Sans Pro"/>
              <a:buChar char="■"/>
              <a:defRPr>
                <a:solidFill>
                  <a:srgbClr val="31333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indent="-317500" lvl="3" marL="1828800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13333"/>
              </a:buClr>
              <a:buSzPts val="1400"/>
              <a:buFont typeface="Source Sans Pro"/>
              <a:buChar char="●"/>
              <a:defRPr>
                <a:solidFill>
                  <a:srgbClr val="31333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indent="-317500" lvl="4" marL="2286000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13333"/>
              </a:buClr>
              <a:buSzPts val="1400"/>
              <a:buFont typeface="Source Sans Pro"/>
              <a:buChar char="○"/>
              <a:defRPr>
                <a:solidFill>
                  <a:srgbClr val="31333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indent="-317500" lvl="5" marL="2743200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13333"/>
              </a:buClr>
              <a:buSzPts val="1400"/>
              <a:buFont typeface="Source Sans Pro"/>
              <a:buChar char="■"/>
              <a:defRPr>
                <a:solidFill>
                  <a:srgbClr val="31333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indent="-317500" lvl="6" marL="3200400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13333"/>
              </a:buClr>
              <a:buSzPts val="1400"/>
              <a:buFont typeface="Source Sans Pro"/>
              <a:buChar char="●"/>
              <a:defRPr>
                <a:solidFill>
                  <a:srgbClr val="31333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indent="-317500" lvl="7" marL="3657600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13333"/>
              </a:buClr>
              <a:buSzPts val="1400"/>
              <a:buFont typeface="Source Sans Pro"/>
              <a:buChar char="○"/>
              <a:defRPr>
                <a:solidFill>
                  <a:srgbClr val="31333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indent="-317500" lvl="8" marL="4114800" rtl="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rgbClr val="313333"/>
              </a:buClr>
              <a:buSzPts val="1400"/>
              <a:buFont typeface="Source Sans Pro"/>
              <a:buChar char="■"/>
              <a:defRPr>
                <a:solidFill>
                  <a:srgbClr val="31333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4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600"/>
              <a:buFont typeface="Source Sans Pro"/>
              <a:buNone/>
              <a:defRPr sz="3600"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313333"/>
              </a:buClr>
              <a:buSzPts val="3600"/>
              <a:buFont typeface="Source Sans Pro"/>
              <a:buNone/>
              <a:defRPr sz="3600">
                <a:solidFill>
                  <a:srgbClr val="31333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313333"/>
              </a:buClr>
              <a:buSzPts val="3600"/>
              <a:buFont typeface="Source Sans Pro"/>
              <a:buNone/>
              <a:defRPr sz="3600">
                <a:solidFill>
                  <a:srgbClr val="31333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313333"/>
              </a:buClr>
              <a:buSzPts val="3600"/>
              <a:buFont typeface="Source Sans Pro"/>
              <a:buNone/>
              <a:defRPr sz="3600">
                <a:solidFill>
                  <a:srgbClr val="31333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313333"/>
              </a:buClr>
              <a:buSzPts val="3600"/>
              <a:buFont typeface="Source Sans Pro"/>
              <a:buNone/>
              <a:defRPr sz="3600">
                <a:solidFill>
                  <a:srgbClr val="31333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313333"/>
              </a:buClr>
              <a:buSzPts val="3600"/>
              <a:buFont typeface="Source Sans Pro"/>
              <a:buNone/>
              <a:defRPr sz="3600">
                <a:solidFill>
                  <a:srgbClr val="31333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313333"/>
              </a:buClr>
              <a:buSzPts val="3600"/>
              <a:buFont typeface="Source Sans Pro"/>
              <a:buNone/>
              <a:defRPr sz="3600">
                <a:solidFill>
                  <a:srgbClr val="31333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313333"/>
              </a:buClr>
              <a:buSzPts val="3600"/>
              <a:buFont typeface="Source Sans Pro"/>
              <a:buNone/>
              <a:defRPr sz="3600">
                <a:solidFill>
                  <a:srgbClr val="31333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313333"/>
              </a:buClr>
              <a:buSzPts val="3600"/>
              <a:buFont typeface="Source Sans Pro"/>
              <a:buNone/>
              <a:defRPr sz="3600">
                <a:solidFill>
                  <a:srgbClr val="31333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  <p:sp>
        <p:nvSpPr>
          <p:cNvPr id="36" name="Google Shape;36;p4"/>
          <p:cNvSpPr txBox="1"/>
          <p:nvPr>
            <p:ph idx="12" type="sldNum"/>
          </p:nvPr>
        </p:nvSpPr>
        <p:spPr>
          <a:xfrm>
            <a:off x="8348289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5"/>
          <p:cNvSpPr txBox="1"/>
          <p:nvPr>
            <p:ph type="title"/>
          </p:nvPr>
        </p:nvSpPr>
        <p:spPr>
          <a:xfrm>
            <a:off x="1409575" y="170450"/>
            <a:ext cx="7498200" cy="63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Font typeface="Source Sans Pro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39" name="Google Shape;39;p5"/>
          <p:cNvSpPr txBox="1"/>
          <p:nvPr>
            <p:ph idx="12" type="sldNum"/>
          </p:nvPr>
        </p:nvSpPr>
        <p:spPr>
          <a:xfrm>
            <a:off x="8348289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0" name="Google Shape;40;p5"/>
          <p:cNvSpPr txBox="1"/>
          <p:nvPr>
            <p:ph idx="1" type="body"/>
          </p:nvPr>
        </p:nvSpPr>
        <p:spPr>
          <a:xfrm>
            <a:off x="211425" y="966375"/>
            <a:ext cx="8620800" cy="3735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13333"/>
              </a:buClr>
              <a:buSzPts val="1800"/>
              <a:buFont typeface="Source Sans Pro"/>
              <a:buChar char="●"/>
              <a:defRPr sz="1800">
                <a:solidFill>
                  <a:srgbClr val="31333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indent="-317500" lvl="1" marL="914400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13333"/>
              </a:buClr>
              <a:buSzPts val="1400"/>
              <a:buFont typeface="Source Sans Pro"/>
              <a:buChar char="○"/>
              <a:defRPr>
                <a:solidFill>
                  <a:srgbClr val="31333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indent="-317500" lvl="2" marL="1371600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13333"/>
              </a:buClr>
              <a:buSzPts val="1400"/>
              <a:buFont typeface="Source Sans Pro"/>
              <a:buChar char="■"/>
              <a:defRPr>
                <a:solidFill>
                  <a:srgbClr val="31333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indent="-317500" lvl="3" marL="1828800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13333"/>
              </a:buClr>
              <a:buSzPts val="1400"/>
              <a:buFont typeface="Source Sans Pro"/>
              <a:buChar char="●"/>
              <a:defRPr>
                <a:solidFill>
                  <a:srgbClr val="31333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indent="-317500" lvl="4" marL="2286000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13333"/>
              </a:buClr>
              <a:buSzPts val="1400"/>
              <a:buFont typeface="Source Sans Pro"/>
              <a:buChar char="○"/>
              <a:defRPr>
                <a:solidFill>
                  <a:srgbClr val="31333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indent="-317500" lvl="5" marL="2743200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13333"/>
              </a:buClr>
              <a:buSzPts val="1400"/>
              <a:buFont typeface="Source Sans Pro"/>
              <a:buChar char="■"/>
              <a:defRPr>
                <a:solidFill>
                  <a:srgbClr val="31333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indent="-317500" lvl="6" marL="3200400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13333"/>
              </a:buClr>
              <a:buSzPts val="1400"/>
              <a:buFont typeface="Source Sans Pro"/>
              <a:buChar char="●"/>
              <a:defRPr>
                <a:solidFill>
                  <a:srgbClr val="31333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indent="-317500" lvl="7" marL="3657600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13333"/>
              </a:buClr>
              <a:buSzPts val="1400"/>
              <a:buFont typeface="Source Sans Pro"/>
              <a:buChar char="○"/>
              <a:defRPr>
                <a:solidFill>
                  <a:srgbClr val="31333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indent="-317500" lvl="8" marL="4114800" rtl="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rgbClr val="313333"/>
              </a:buClr>
              <a:buSzPts val="1400"/>
              <a:buFont typeface="Source Sans Pro"/>
              <a:buChar char="■"/>
              <a:defRPr>
                <a:solidFill>
                  <a:srgbClr val="31333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>
  <p:cSld name="TITLE_AND_BODY_2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6"/>
          <p:cNvSpPr txBox="1"/>
          <p:nvPr>
            <p:ph type="title"/>
          </p:nvPr>
        </p:nvSpPr>
        <p:spPr>
          <a:xfrm>
            <a:off x="1409575" y="170450"/>
            <a:ext cx="7498200" cy="63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Font typeface="Source Sans Pro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43" name="Google Shape;43;p6"/>
          <p:cNvSpPr txBox="1"/>
          <p:nvPr>
            <p:ph idx="12" type="sldNum"/>
          </p:nvPr>
        </p:nvSpPr>
        <p:spPr>
          <a:xfrm>
            <a:off x="8348289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4" name="Google Shape;44;p6"/>
          <p:cNvSpPr txBox="1"/>
          <p:nvPr>
            <p:ph idx="1" type="body"/>
          </p:nvPr>
        </p:nvSpPr>
        <p:spPr>
          <a:xfrm>
            <a:off x="211425" y="966375"/>
            <a:ext cx="4100100" cy="3735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302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13333"/>
              </a:buClr>
              <a:buSzPts val="1600"/>
              <a:buFont typeface="Source Sans Pro"/>
              <a:buChar char="●"/>
              <a:defRPr sz="1600">
                <a:solidFill>
                  <a:srgbClr val="31333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indent="-317500" lvl="1" marL="914400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13333"/>
              </a:buClr>
              <a:buSzPts val="1400"/>
              <a:buFont typeface="Source Sans Pro"/>
              <a:buChar char="○"/>
              <a:defRPr>
                <a:solidFill>
                  <a:srgbClr val="31333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indent="-317500" lvl="2" marL="1371600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13333"/>
              </a:buClr>
              <a:buSzPts val="1400"/>
              <a:buFont typeface="Source Sans Pro"/>
              <a:buChar char="■"/>
              <a:defRPr>
                <a:solidFill>
                  <a:srgbClr val="31333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indent="-317500" lvl="3" marL="1828800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13333"/>
              </a:buClr>
              <a:buSzPts val="1400"/>
              <a:buFont typeface="Source Sans Pro"/>
              <a:buChar char="●"/>
              <a:defRPr>
                <a:solidFill>
                  <a:srgbClr val="31333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indent="-317500" lvl="4" marL="2286000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13333"/>
              </a:buClr>
              <a:buSzPts val="1400"/>
              <a:buFont typeface="Source Sans Pro"/>
              <a:buChar char="○"/>
              <a:defRPr>
                <a:solidFill>
                  <a:srgbClr val="31333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indent="-317500" lvl="5" marL="2743200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13333"/>
              </a:buClr>
              <a:buSzPts val="1400"/>
              <a:buFont typeface="Source Sans Pro"/>
              <a:buChar char="■"/>
              <a:defRPr>
                <a:solidFill>
                  <a:srgbClr val="31333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indent="-317500" lvl="6" marL="3200400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13333"/>
              </a:buClr>
              <a:buSzPts val="1400"/>
              <a:buFont typeface="Source Sans Pro"/>
              <a:buChar char="●"/>
              <a:defRPr>
                <a:solidFill>
                  <a:srgbClr val="31333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indent="-317500" lvl="7" marL="3657600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13333"/>
              </a:buClr>
              <a:buSzPts val="1400"/>
              <a:buFont typeface="Source Sans Pro"/>
              <a:buChar char="○"/>
              <a:defRPr>
                <a:solidFill>
                  <a:srgbClr val="31333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indent="-317500" lvl="8" marL="4114800" rtl="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rgbClr val="313333"/>
              </a:buClr>
              <a:buSzPts val="1400"/>
              <a:buFont typeface="Source Sans Pro"/>
              <a:buChar char="■"/>
              <a:defRPr>
                <a:solidFill>
                  <a:srgbClr val="31333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  <p:sp>
        <p:nvSpPr>
          <p:cNvPr id="45" name="Google Shape;45;p6"/>
          <p:cNvSpPr txBox="1"/>
          <p:nvPr>
            <p:ph idx="2" type="body"/>
          </p:nvPr>
        </p:nvSpPr>
        <p:spPr>
          <a:xfrm>
            <a:off x="4796900" y="966375"/>
            <a:ext cx="4100100" cy="3735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302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13333"/>
              </a:buClr>
              <a:buSzPts val="1600"/>
              <a:buFont typeface="Source Sans Pro"/>
              <a:buChar char="●"/>
              <a:defRPr sz="1600">
                <a:solidFill>
                  <a:srgbClr val="31333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indent="-317500" lvl="1" marL="914400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13333"/>
              </a:buClr>
              <a:buSzPts val="1400"/>
              <a:buFont typeface="Source Sans Pro"/>
              <a:buChar char="○"/>
              <a:defRPr>
                <a:solidFill>
                  <a:srgbClr val="31333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indent="-317500" lvl="2" marL="1371600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13333"/>
              </a:buClr>
              <a:buSzPts val="1400"/>
              <a:buFont typeface="Source Sans Pro"/>
              <a:buChar char="■"/>
              <a:defRPr>
                <a:solidFill>
                  <a:srgbClr val="31333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indent="-317500" lvl="3" marL="1828800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13333"/>
              </a:buClr>
              <a:buSzPts val="1400"/>
              <a:buFont typeface="Source Sans Pro"/>
              <a:buChar char="●"/>
              <a:defRPr>
                <a:solidFill>
                  <a:srgbClr val="31333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indent="-317500" lvl="4" marL="2286000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13333"/>
              </a:buClr>
              <a:buSzPts val="1400"/>
              <a:buFont typeface="Source Sans Pro"/>
              <a:buChar char="○"/>
              <a:defRPr>
                <a:solidFill>
                  <a:srgbClr val="31333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indent="-317500" lvl="5" marL="2743200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13333"/>
              </a:buClr>
              <a:buSzPts val="1400"/>
              <a:buFont typeface="Source Sans Pro"/>
              <a:buChar char="■"/>
              <a:defRPr>
                <a:solidFill>
                  <a:srgbClr val="31333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indent="-317500" lvl="6" marL="3200400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13333"/>
              </a:buClr>
              <a:buSzPts val="1400"/>
              <a:buFont typeface="Source Sans Pro"/>
              <a:buChar char="●"/>
              <a:defRPr>
                <a:solidFill>
                  <a:srgbClr val="31333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indent="-317500" lvl="7" marL="3657600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13333"/>
              </a:buClr>
              <a:buSzPts val="1400"/>
              <a:buFont typeface="Source Sans Pro"/>
              <a:buChar char="○"/>
              <a:defRPr>
                <a:solidFill>
                  <a:srgbClr val="31333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indent="-317500" lvl="8" marL="4114800" rtl="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rgbClr val="313333"/>
              </a:buClr>
              <a:buSzPts val="1400"/>
              <a:buFont typeface="Source Sans Pro"/>
              <a:buChar char="■"/>
              <a:defRPr>
                <a:solidFill>
                  <a:srgbClr val="31333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 – AURA">
  <p:cSld name="SECTION_HEADER_1"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7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600"/>
              <a:buFont typeface="Source Sans Pro"/>
              <a:buNone/>
              <a:defRPr sz="3600"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313333"/>
              </a:buClr>
              <a:buSzPts val="3600"/>
              <a:buFont typeface="Source Sans Pro"/>
              <a:buNone/>
              <a:defRPr sz="3600">
                <a:solidFill>
                  <a:srgbClr val="31333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313333"/>
              </a:buClr>
              <a:buSzPts val="3600"/>
              <a:buFont typeface="Source Sans Pro"/>
              <a:buNone/>
              <a:defRPr sz="3600">
                <a:solidFill>
                  <a:srgbClr val="31333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313333"/>
              </a:buClr>
              <a:buSzPts val="3600"/>
              <a:buFont typeface="Source Sans Pro"/>
              <a:buNone/>
              <a:defRPr sz="3600">
                <a:solidFill>
                  <a:srgbClr val="31333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313333"/>
              </a:buClr>
              <a:buSzPts val="3600"/>
              <a:buFont typeface="Source Sans Pro"/>
              <a:buNone/>
              <a:defRPr sz="3600">
                <a:solidFill>
                  <a:srgbClr val="31333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313333"/>
              </a:buClr>
              <a:buSzPts val="3600"/>
              <a:buFont typeface="Source Sans Pro"/>
              <a:buNone/>
              <a:defRPr sz="3600">
                <a:solidFill>
                  <a:srgbClr val="31333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313333"/>
              </a:buClr>
              <a:buSzPts val="3600"/>
              <a:buFont typeface="Source Sans Pro"/>
              <a:buNone/>
              <a:defRPr sz="3600">
                <a:solidFill>
                  <a:srgbClr val="31333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313333"/>
              </a:buClr>
              <a:buSzPts val="3600"/>
              <a:buFont typeface="Source Sans Pro"/>
              <a:buNone/>
              <a:defRPr sz="3600">
                <a:solidFill>
                  <a:srgbClr val="31333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313333"/>
              </a:buClr>
              <a:buSzPts val="3600"/>
              <a:buFont typeface="Source Sans Pro"/>
              <a:buNone/>
              <a:defRPr sz="3600">
                <a:solidFill>
                  <a:srgbClr val="31333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  <p:sp>
        <p:nvSpPr>
          <p:cNvPr id="48" name="Google Shape;48;p7"/>
          <p:cNvSpPr txBox="1"/>
          <p:nvPr>
            <p:ph idx="12" type="sldNum"/>
          </p:nvPr>
        </p:nvSpPr>
        <p:spPr>
          <a:xfrm>
            <a:off x="8348289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49" name="Google Shape;49;p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994325" y="419441"/>
            <a:ext cx="902674" cy="288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 – AURA">
  <p:cSld name="TITLE_AND_BODY_1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8"/>
          <p:cNvSpPr txBox="1"/>
          <p:nvPr>
            <p:ph type="title"/>
          </p:nvPr>
        </p:nvSpPr>
        <p:spPr>
          <a:xfrm>
            <a:off x="1409575" y="246650"/>
            <a:ext cx="6395700" cy="63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Font typeface="Source Sans Pro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52" name="Google Shape;52;p8"/>
          <p:cNvSpPr txBox="1"/>
          <p:nvPr>
            <p:ph idx="12" type="sldNum"/>
          </p:nvPr>
        </p:nvSpPr>
        <p:spPr>
          <a:xfrm>
            <a:off x="8348289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53" name="Google Shape;53;p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994325" y="419441"/>
            <a:ext cx="902674" cy="288600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8"/>
          <p:cNvSpPr txBox="1"/>
          <p:nvPr>
            <p:ph idx="1" type="body"/>
          </p:nvPr>
        </p:nvSpPr>
        <p:spPr>
          <a:xfrm>
            <a:off x="211425" y="966375"/>
            <a:ext cx="8620800" cy="3735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13333"/>
              </a:buClr>
              <a:buSzPts val="1800"/>
              <a:buFont typeface="Source Sans Pro"/>
              <a:buChar char="●"/>
              <a:defRPr sz="1800">
                <a:solidFill>
                  <a:srgbClr val="31333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indent="-317500" lvl="1" marL="914400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13333"/>
              </a:buClr>
              <a:buSzPts val="1400"/>
              <a:buFont typeface="Source Sans Pro"/>
              <a:buChar char="○"/>
              <a:defRPr>
                <a:solidFill>
                  <a:srgbClr val="31333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indent="-317500" lvl="2" marL="1371600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13333"/>
              </a:buClr>
              <a:buSzPts val="1400"/>
              <a:buFont typeface="Source Sans Pro"/>
              <a:buChar char="■"/>
              <a:defRPr>
                <a:solidFill>
                  <a:srgbClr val="31333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indent="-317500" lvl="3" marL="1828800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13333"/>
              </a:buClr>
              <a:buSzPts val="1400"/>
              <a:buFont typeface="Source Sans Pro"/>
              <a:buChar char="●"/>
              <a:defRPr>
                <a:solidFill>
                  <a:srgbClr val="31333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indent="-317500" lvl="4" marL="2286000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13333"/>
              </a:buClr>
              <a:buSzPts val="1400"/>
              <a:buFont typeface="Source Sans Pro"/>
              <a:buChar char="○"/>
              <a:defRPr>
                <a:solidFill>
                  <a:srgbClr val="31333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indent="-317500" lvl="5" marL="2743200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13333"/>
              </a:buClr>
              <a:buSzPts val="1400"/>
              <a:buFont typeface="Source Sans Pro"/>
              <a:buChar char="■"/>
              <a:defRPr>
                <a:solidFill>
                  <a:srgbClr val="31333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indent="-317500" lvl="6" marL="3200400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13333"/>
              </a:buClr>
              <a:buSzPts val="1400"/>
              <a:buFont typeface="Source Sans Pro"/>
              <a:buChar char="●"/>
              <a:defRPr>
                <a:solidFill>
                  <a:srgbClr val="31333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indent="-317500" lvl="7" marL="3657600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13333"/>
              </a:buClr>
              <a:buSzPts val="1400"/>
              <a:buFont typeface="Source Sans Pro"/>
              <a:buChar char="○"/>
              <a:defRPr>
                <a:solidFill>
                  <a:srgbClr val="31333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indent="-317500" lvl="8" marL="4114800" rtl="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rgbClr val="313333"/>
              </a:buClr>
              <a:buSzPts val="1400"/>
              <a:buFont typeface="Source Sans Pro"/>
              <a:buChar char="■"/>
              <a:defRPr>
                <a:solidFill>
                  <a:srgbClr val="31333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 – AURA" type="twoColTx">
  <p:cSld name="TITLE_AND_TWO_COLUMNS"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9"/>
          <p:cNvSpPr txBox="1"/>
          <p:nvPr>
            <p:ph type="title"/>
          </p:nvPr>
        </p:nvSpPr>
        <p:spPr>
          <a:xfrm>
            <a:off x="1409575" y="170450"/>
            <a:ext cx="7498200" cy="63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Font typeface="Source Sans Pro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313333"/>
              </a:buClr>
              <a:buSzPts val="2800"/>
              <a:buNone/>
              <a:defRPr>
                <a:solidFill>
                  <a:srgbClr val="31333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313333"/>
              </a:buClr>
              <a:buSzPts val="2800"/>
              <a:buNone/>
              <a:defRPr>
                <a:solidFill>
                  <a:srgbClr val="31333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313333"/>
              </a:buClr>
              <a:buSzPts val="2800"/>
              <a:buNone/>
              <a:defRPr>
                <a:solidFill>
                  <a:srgbClr val="31333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313333"/>
              </a:buClr>
              <a:buSzPts val="2800"/>
              <a:buNone/>
              <a:defRPr>
                <a:solidFill>
                  <a:srgbClr val="31333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313333"/>
              </a:buClr>
              <a:buSzPts val="2800"/>
              <a:buNone/>
              <a:defRPr>
                <a:solidFill>
                  <a:srgbClr val="31333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313333"/>
              </a:buClr>
              <a:buSzPts val="2800"/>
              <a:buNone/>
              <a:defRPr>
                <a:solidFill>
                  <a:srgbClr val="31333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313333"/>
              </a:buClr>
              <a:buSzPts val="2800"/>
              <a:buNone/>
              <a:defRPr>
                <a:solidFill>
                  <a:srgbClr val="31333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313333"/>
              </a:buClr>
              <a:buSzPts val="2800"/>
              <a:buNone/>
              <a:defRPr>
                <a:solidFill>
                  <a:srgbClr val="313333"/>
                </a:solidFill>
              </a:defRPr>
            </a:lvl9pPr>
          </a:lstStyle>
          <a:p/>
        </p:txBody>
      </p:sp>
      <p:sp>
        <p:nvSpPr>
          <p:cNvPr id="57" name="Google Shape;57;p9"/>
          <p:cNvSpPr txBox="1"/>
          <p:nvPr>
            <p:ph idx="12" type="sldNum"/>
          </p:nvPr>
        </p:nvSpPr>
        <p:spPr>
          <a:xfrm>
            <a:off x="8348289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58" name="Google Shape;58;p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994325" y="419441"/>
            <a:ext cx="902674" cy="288600"/>
          </a:xfrm>
          <a:prstGeom prst="rect">
            <a:avLst/>
          </a:prstGeom>
          <a:noFill/>
          <a:ln>
            <a:noFill/>
          </a:ln>
        </p:spPr>
      </p:pic>
      <p:sp>
        <p:nvSpPr>
          <p:cNvPr id="59" name="Google Shape;59;p9"/>
          <p:cNvSpPr txBox="1"/>
          <p:nvPr>
            <p:ph idx="1" type="body"/>
          </p:nvPr>
        </p:nvSpPr>
        <p:spPr>
          <a:xfrm>
            <a:off x="211425" y="966375"/>
            <a:ext cx="4100100" cy="3735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302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13333"/>
              </a:buClr>
              <a:buSzPts val="1600"/>
              <a:buFont typeface="Source Sans Pro"/>
              <a:buChar char="●"/>
              <a:defRPr sz="1600">
                <a:solidFill>
                  <a:srgbClr val="31333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indent="-317500" lvl="1" marL="914400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13333"/>
              </a:buClr>
              <a:buSzPts val="1400"/>
              <a:buFont typeface="Source Sans Pro"/>
              <a:buChar char="○"/>
              <a:defRPr>
                <a:solidFill>
                  <a:srgbClr val="31333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indent="-317500" lvl="2" marL="1371600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13333"/>
              </a:buClr>
              <a:buSzPts val="1400"/>
              <a:buFont typeface="Source Sans Pro"/>
              <a:buChar char="■"/>
              <a:defRPr>
                <a:solidFill>
                  <a:srgbClr val="31333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indent="-317500" lvl="3" marL="1828800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13333"/>
              </a:buClr>
              <a:buSzPts val="1400"/>
              <a:buFont typeface="Source Sans Pro"/>
              <a:buChar char="●"/>
              <a:defRPr>
                <a:solidFill>
                  <a:srgbClr val="31333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indent="-317500" lvl="4" marL="2286000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13333"/>
              </a:buClr>
              <a:buSzPts val="1400"/>
              <a:buFont typeface="Source Sans Pro"/>
              <a:buChar char="○"/>
              <a:defRPr>
                <a:solidFill>
                  <a:srgbClr val="31333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indent="-317500" lvl="5" marL="2743200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13333"/>
              </a:buClr>
              <a:buSzPts val="1400"/>
              <a:buFont typeface="Source Sans Pro"/>
              <a:buChar char="■"/>
              <a:defRPr>
                <a:solidFill>
                  <a:srgbClr val="31333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indent="-317500" lvl="6" marL="3200400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13333"/>
              </a:buClr>
              <a:buSzPts val="1400"/>
              <a:buFont typeface="Source Sans Pro"/>
              <a:buChar char="●"/>
              <a:defRPr>
                <a:solidFill>
                  <a:srgbClr val="31333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indent="-317500" lvl="7" marL="3657600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13333"/>
              </a:buClr>
              <a:buSzPts val="1400"/>
              <a:buFont typeface="Source Sans Pro"/>
              <a:buChar char="○"/>
              <a:defRPr>
                <a:solidFill>
                  <a:srgbClr val="31333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indent="-317500" lvl="8" marL="4114800" rtl="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rgbClr val="313333"/>
              </a:buClr>
              <a:buSzPts val="1400"/>
              <a:buFont typeface="Source Sans Pro"/>
              <a:buChar char="■"/>
              <a:defRPr>
                <a:solidFill>
                  <a:srgbClr val="31333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  <p:sp>
        <p:nvSpPr>
          <p:cNvPr id="60" name="Google Shape;60;p9"/>
          <p:cNvSpPr txBox="1"/>
          <p:nvPr>
            <p:ph idx="2" type="body"/>
          </p:nvPr>
        </p:nvSpPr>
        <p:spPr>
          <a:xfrm>
            <a:off x="4796900" y="966375"/>
            <a:ext cx="4100100" cy="3735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302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13333"/>
              </a:buClr>
              <a:buSzPts val="1600"/>
              <a:buFont typeface="Source Sans Pro"/>
              <a:buChar char="●"/>
              <a:defRPr sz="1600">
                <a:solidFill>
                  <a:srgbClr val="31333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indent="-317500" lvl="1" marL="914400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13333"/>
              </a:buClr>
              <a:buSzPts val="1400"/>
              <a:buFont typeface="Source Sans Pro"/>
              <a:buChar char="○"/>
              <a:defRPr>
                <a:solidFill>
                  <a:srgbClr val="31333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indent="-317500" lvl="2" marL="1371600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13333"/>
              </a:buClr>
              <a:buSzPts val="1400"/>
              <a:buFont typeface="Source Sans Pro"/>
              <a:buChar char="■"/>
              <a:defRPr>
                <a:solidFill>
                  <a:srgbClr val="31333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indent="-317500" lvl="3" marL="1828800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13333"/>
              </a:buClr>
              <a:buSzPts val="1400"/>
              <a:buFont typeface="Source Sans Pro"/>
              <a:buChar char="●"/>
              <a:defRPr>
                <a:solidFill>
                  <a:srgbClr val="31333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indent="-317500" lvl="4" marL="2286000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13333"/>
              </a:buClr>
              <a:buSzPts val="1400"/>
              <a:buFont typeface="Source Sans Pro"/>
              <a:buChar char="○"/>
              <a:defRPr>
                <a:solidFill>
                  <a:srgbClr val="31333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indent="-317500" lvl="5" marL="2743200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13333"/>
              </a:buClr>
              <a:buSzPts val="1400"/>
              <a:buFont typeface="Source Sans Pro"/>
              <a:buChar char="■"/>
              <a:defRPr>
                <a:solidFill>
                  <a:srgbClr val="31333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indent="-317500" lvl="6" marL="3200400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13333"/>
              </a:buClr>
              <a:buSzPts val="1400"/>
              <a:buFont typeface="Source Sans Pro"/>
              <a:buChar char="●"/>
              <a:defRPr>
                <a:solidFill>
                  <a:srgbClr val="31333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indent="-317500" lvl="7" marL="3657600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13333"/>
              </a:buClr>
              <a:buSzPts val="1400"/>
              <a:buFont typeface="Source Sans Pro"/>
              <a:buChar char="○"/>
              <a:defRPr>
                <a:solidFill>
                  <a:srgbClr val="31333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indent="-317500" lvl="8" marL="4114800" rtl="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rgbClr val="313333"/>
              </a:buClr>
              <a:buSzPts val="1400"/>
              <a:buFont typeface="Source Sans Pro"/>
              <a:buChar char="■"/>
              <a:defRPr>
                <a:solidFill>
                  <a:srgbClr val="31333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 – SLAC">
  <p:cSld name="SECTION_HEADER_1_1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600"/>
              <a:buFont typeface="Source Sans Pro"/>
              <a:buNone/>
              <a:defRPr sz="3600"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313333"/>
              </a:buClr>
              <a:buSzPts val="3600"/>
              <a:buFont typeface="Source Sans Pro"/>
              <a:buNone/>
              <a:defRPr sz="3600">
                <a:solidFill>
                  <a:srgbClr val="31333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313333"/>
              </a:buClr>
              <a:buSzPts val="3600"/>
              <a:buFont typeface="Source Sans Pro"/>
              <a:buNone/>
              <a:defRPr sz="3600">
                <a:solidFill>
                  <a:srgbClr val="31333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313333"/>
              </a:buClr>
              <a:buSzPts val="3600"/>
              <a:buFont typeface="Source Sans Pro"/>
              <a:buNone/>
              <a:defRPr sz="3600">
                <a:solidFill>
                  <a:srgbClr val="31333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313333"/>
              </a:buClr>
              <a:buSzPts val="3600"/>
              <a:buFont typeface="Source Sans Pro"/>
              <a:buNone/>
              <a:defRPr sz="3600">
                <a:solidFill>
                  <a:srgbClr val="31333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313333"/>
              </a:buClr>
              <a:buSzPts val="3600"/>
              <a:buFont typeface="Source Sans Pro"/>
              <a:buNone/>
              <a:defRPr sz="3600">
                <a:solidFill>
                  <a:srgbClr val="31333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313333"/>
              </a:buClr>
              <a:buSzPts val="3600"/>
              <a:buFont typeface="Source Sans Pro"/>
              <a:buNone/>
              <a:defRPr sz="3600">
                <a:solidFill>
                  <a:srgbClr val="31333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313333"/>
              </a:buClr>
              <a:buSzPts val="3600"/>
              <a:buFont typeface="Source Sans Pro"/>
              <a:buNone/>
              <a:defRPr sz="3600">
                <a:solidFill>
                  <a:srgbClr val="31333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313333"/>
              </a:buClr>
              <a:buSzPts val="3600"/>
              <a:buFont typeface="Source Sans Pro"/>
              <a:buNone/>
              <a:defRPr sz="3600">
                <a:solidFill>
                  <a:srgbClr val="31333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  <p:sp>
        <p:nvSpPr>
          <p:cNvPr id="63" name="Google Shape;63;p10"/>
          <p:cNvSpPr txBox="1"/>
          <p:nvPr>
            <p:ph idx="12" type="sldNum"/>
          </p:nvPr>
        </p:nvSpPr>
        <p:spPr>
          <a:xfrm>
            <a:off x="8348289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64" name="Google Shape;64;p10"/>
          <p:cNvPicPr preferRelativeResize="0"/>
          <p:nvPr/>
        </p:nvPicPr>
        <p:blipFill rotWithShape="1">
          <a:blip r:embed="rId2">
            <a:alphaModFix/>
          </a:blip>
          <a:srcRect b="-3203" l="0" r="10" t="-3213"/>
          <a:stretch/>
        </p:blipFill>
        <p:spPr>
          <a:xfrm>
            <a:off x="7994325" y="419448"/>
            <a:ext cx="902675" cy="288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17.xml"/><Relationship Id="rId22" Type="http://schemas.openxmlformats.org/officeDocument/2006/relationships/slideLayout" Target="../slideLayouts/slideLayout19.xml"/><Relationship Id="rId21" Type="http://schemas.openxmlformats.org/officeDocument/2006/relationships/slideLayout" Target="../slideLayouts/slideLayout18.xml"/><Relationship Id="rId24" Type="http://schemas.openxmlformats.org/officeDocument/2006/relationships/slideLayout" Target="../slideLayouts/slideLayout21.xml"/><Relationship Id="rId23" Type="http://schemas.openxmlformats.org/officeDocument/2006/relationships/slideLayout" Target="../slideLayouts/slideLayout20.xml"/><Relationship Id="rId1" Type="http://schemas.openxmlformats.org/officeDocument/2006/relationships/image" Target="../media/image1.png"/><Relationship Id="rId2" Type="http://schemas.openxmlformats.org/officeDocument/2006/relationships/image" Target="../media/image6.png"/><Relationship Id="rId3" Type="http://schemas.openxmlformats.org/officeDocument/2006/relationships/hyperlink" Target="https://www.lsst.org/scientists/glossary-acronyms" TargetMode="External"/><Relationship Id="rId4" Type="http://schemas.openxmlformats.org/officeDocument/2006/relationships/slideLayout" Target="../slideLayouts/slideLayout1.xml"/><Relationship Id="rId9" Type="http://schemas.openxmlformats.org/officeDocument/2006/relationships/slideLayout" Target="../slideLayouts/slideLayout6.xml"/><Relationship Id="rId25" Type="http://schemas.openxmlformats.org/officeDocument/2006/relationships/theme" Target="../theme/theme3.xml"/><Relationship Id="rId5" Type="http://schemas.openxmlformats.org/officeDocument/2006/relationships/slideLayout" Target="../slideLayouts/slideLayout2.xml"/><Relationship Id="rId6" Type="http://schemas.openxmlformats.org/officeDocument/2006/relationships/slideLayout" Target="../slideLayouts/slideLayout3.xml"/><Relationship Id="rId7" Type="http://schemas.openxmlformats.org/officeDocument/2006/relationships/slideLayout" Target="../slideLayouts/slideLayout4.xml"/><Relationship Id="rId8" Type="http://schemas.openxmlformats.org/officeDocument/2006/relationships/slideLayout" Target="../slideLayouts/slideLayout5.xml"/><Relationship Id="rId11" Type="http://schemas.openxmlformats.org/officeDocument/2006/relationships/slideLayout" Target="../slideLayouts/slideLayout8.xml"/><Relationship Id="rId10" Type="http://schemas.openxmlformats.org/officeDocument/2006/relationships/slideLayout" Target="../slideLayouts/slideLayout7.xml"/><Relationship Id="rId13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1.xml"/><Relationship Id="rId17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3.xml"/><Relationship Id="rId19" Type="http://schemas.openxmlformats.org/officeDocument/2006/relationships/slideLayout" Target="../slideLayouts/slideLayout16.xml"/><Relationship Id="rId18" Type="http://schemas.openxmlformats.org/officeDocument/2006/relationships/slideLayout" Target="../slideLayouts/slideLayout15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slideLayout" Target="../slideLayouts/slideLayout23.xml"/><Relationship Id="rId3" Type="http://schemas.openxmlformats.org/officeDocument/2006/relationships/slideLayout" Target="../slideLayouts/slideLayout24.xml"/><Relationship Id="rId4" Type="http://schemas.openxmlformats.org/officeDocument/2006/relationships/slideLayout" Target="../slideLayouts/slideLayout25.xml"/><Relationship Id="rId5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6;p1"/>
          <p:cNvPicPr preferRelativeResize="0"/>
          <p:nvPr/>
        </p:nvPicPr>
        <p:blipFill rotWithShape="1">
          <a:blip r:embed="rId1">
            <a:alphaModFix amt="34000"/>
          </a:blip>
          <a:srcRect b="45857" l="641" r="47201" t="626"/>
          <a:stretch/>
        </p:blipFill>
        <p:spPr>
          <a:xfrm>
            <a:off x="5541037" y="1362562"/>
            <a:ext cx="3602960" cy="3780877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7;p1"/>
          <p:cNvSpPr txBox="1"/>
          <p:nvPr>
            <p:ph type="title"/>
          </p:nvPr>
        </p:nvSpPr>
        <p:spPr>
          <a:xfrm>
            <a:off x="1409575" y="170450"/>
            <a:ext cx="7498200" cy="63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BABC"/>
              </a:buClr>
              <a:buSzPts val="2800"/>
              <a:buFont typeface="Source Sans Pro"/>
              <a:buNone/>
              <a:defRPr sz="2800">
                <a:solidFill>
                  <a:srgbClr val="00BAB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" type="body"/>
          </p:nvPr>
        </p:nvSpPr>
        <p:spPr>
          <a:xfrm>
            <a:off x="211425" y="966375"/>
            <a:ext cx="8620800" cy="3735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13333"/>
              </a:buClr>
              <a:buSzPts val="1800"/>
              <a:buFont typeface="Source Sans Pro"/>
              <a:buChar char="●"/>
              <a:defRPr sz="1800">
                <a:solidFill>
                  <a:srgbClr val="31333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indent="-317500" lvl="1" marL="914400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13333"/>
              </a:buClr>
              <a:buSzPts val="1400"/>
              <a:buFont typeface="Source Sans Pro"/>
              <a:buChar char="○"/>
              <a:defRPr>
                <a:solidFill>
                  <a:srgbClr val="31333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indent="-317500" lvl="2" marL="1371600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13333"/>
              </a:buClr>
              <a:buSzPts val="1400"/>
              <a:buFont typeface="Source Sans Pro"/>
              <a:buChar char="■"/>
              <a:defRPr>
                <a:solidFill>
                  <a:srgbClr val="31333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indent="-317500" lvl="3" marL="1828800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13333"/>
              </a:buClr>
              <a:buSzPts val="1400"/>
              <a:buFont typeface="Source Sans Pro"/>
              <a:buChar char="●"/>
              <a:defRPr>
                <a:solidFill>
                  <a:srgbClr val="31333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indent="-317500" lvl="4" marL="2286000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13333"/>
              </a:buClr>
              <a:buSzPts val="1400"/>
              <a:buFont typeface="Source Sans Pro"/>
              <a:buChar char="○"/>
              <a:defRPr>
                <a:solidFill>
                  <a:srgbClr val="31333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indent="-317500" lvl="5" marL="2743200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13333"/>
              </a:buClr>
              <a:buSzPts val="1400"/>
              <a:buFont typeface="Source Sans Pro"/>
              <a:buChar char="■"/>
              <a:defRPr>
                <a:solidFill>
                  <a:srgbClr val="31333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indent="-317500" lvl="6" marL="3200400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13333"/>
              </a:buClr>
              <a:buSzPts val="1400"/>
              <a:buFont typeface="Source Sans Pro"/>
              <a:buChar char="●"/>
              <a:defRPr>
                <a:solidFill>
                  <a:srgbClr val="31333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indent="-317500" lvl="7" marL="3657600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13333"/>
              </a:buClr>
              <a:buSzPts val="1400"/>
              <a:buFont typeface="Source Sans Pro"/>
              <a:buChar char="○"/>
              <a:defRPr>
                <a:solidFill>
                  <a:srgbClr val="31333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indent="-317500" lvl="8" marL="4114800" rtl="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rgbClr val="313333"/>
              </a:buClr>
              <a:buSzPts val="1400"/>
              <a:buFont typeface="Source Sans Pro"/>
              <a:buChar char="■"/>
              <a:defRPr>
                <a:solidFill>
                  <a:srgbClr val="31333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  <p:cxnSp>
        <p:nvCxnSpPr>
          <p:cNvPr id="9" name="Google Shape;9;p1"/>
          <p:cNvCxnSpPr/>
          <p:nvPr/>
        </p:nvCxnSpPr>
        <p:spPr>
          <a:xfrm>
            <a:off x="8538080" y="4828650"/>
            <a:ext cx="0" cy="229200"/>
          </a:xfrm>
          <a:prstGeom prst="straightConnector1">
            <a:avLst/>
          </a:prstGeom>
          <a:noFill/>
          <a:ln cap="flat" cmpd="sng" w="9525">
            <a:solidFill>
              <a:srgbClr val="313333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0" name="Google Shape;10;p1"/>
          <p:cNvCxnSpPr/>
          <p:nvPr/>
        </p:nvCxnSpPr>
        <p:spPr>
          <a:xfrm>
            <a:off x="1409475" y="864800"/>
            <a:ext cx="7498200" cy="0"/>
          </a:xfrm>
          <a:prstGeom prst="straightConnector1">
            <a:avLst/>
          </a:prstGeom>
          <a:noFill/>
          <a:ln cap="flat" cmpd="sng" w="9525">
            <a:solidFill>
              <a:srgbClr val="00BABC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11" name="Google Shape;11;p1"/>
          <p:cNvPicPr preferRelativeResize="0"/>
          <p:nvPr/>
        </p:nvPicPr>
        <p:blipFill rotWithShape="1">
          <a:blip r:embed="rId2">
            <a:alphaModFix/>
          </a:blip>
          <a:srcRect b="28226" l="3329" r="12587" t="13826"/>
          <a:stretch/>
        </p:blipFill>
        <p:spPr>
          <a:xfrm>
            <a:off x="0" y="0"/>
            <a:ext cx="1278226" cy="880926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12;p1"/>
          <p:cNvSpPr txBox="1"/>
          <p:nvPr>
            <p:ph idx="12" type="sldNum"/>
          </p:nvPr>
        </p:nvSpPr>
        <p:spPr>
          <a:xfrm>
            <a:off x="8348289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buNone/>
              <a:defRPr sz="12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rtl="0" algn="r">
              <a:buNone/>
              <a:defRPr sz="12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rtl="0" algn="r">
              <a:buNone/>
              <a:defRPr sz="12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rtl="0" algn="r">
              <a:buNone/>
              <a:defRPr sz="12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rtl="0" algn="r">
              <a:buNone/>
              <a:defRPr sz="12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rtl="0" algn="r">
              <a:buNone/>
              <a:defRPr sz="12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rtl="0" algn="r">
              <a:buNone/>
              <a:defRPr sz="12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rtl="0" algn="r">
              <a:buNone/>
              <a:defRPr sz="12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rtl="0" algn="r">
              <a:buNone/>
              <a:defRPr sz="12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13" name="Google Shape;13;p1"/>
          <p:cNvCxnSpPr/>
          <p:nvPr/>
        </p:nvCxnSpPr>
        <p:spPr>
          <a:xfrm>
            <a:off x="238275" y="4754200"/>
            <a:ext cx="8669400" cy="0"/>
          </a:xfrm>
          <a:prstGeom prst="straightConnector1">
            <a:avLst/>
          </a:prstGeom>
          <a:noFill/>
          <a:ln cap="flat" cmpd="sng" w="9525">
            <a:solidFill>
              <a:srgbClr val="00BABC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4" name="Google Shape;14;p1"/>
          <p:cNvSpPr txBox="1"/>
          <p:nvPr/>
        </p:nvSpPr>
        <p:spPr>
          <a:xfrm>
            <a:off x="155725" y="4749825"/>
            <a:ext cx="67254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666666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Vera C. Rubin Observatory    |   SPIE </a:t>
            </a:r>
            <a:r>
              <a:rPr lang="en" sz="1000">
                <a:solidFill>
                  <a:srgbClr val="666666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Yokohama</a:t>
            </a:r>
            <a:r>
              <a:rPr lang="en" sz="1000">
                <a:solidFill>
                  <a:srgbClr val="666666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  |    18 June  2024</a:t>
            </a:r>
            <a:endParaRPr sz="1000">
              <a:solidFill>
                <a:schemeClr val="dk2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5" name="Google Shape;15;p1"/>
          <p:cNvSpPr txBox="1"/>
          <p:nvPr/>
        </p:nvSpPr>
        <p:spPr>
          <a:xfrm>
            <a:off x="6881175" y="4749825"/>
            <a:ext cx="14673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u="sng">
                <a:solidFill>
                  <a:schemeClr val="hlink"/>
                </a:solidFill>
                <a:latin typeface="Source Sans Pro"/>
                <a:ea typeface="Source Sans Pro"/>
                <a:cs typeface="Source Sans Pro"/>
                <a:sym typeface="Source Sans Pro"/>
                <a:hlinkClick r:id="rId3"/>
              </a:rPr>
              <a:t>Acronyms &amp; Glossary</a:t>
            </a:r>
            <a:endParaRPr sz="1000">
              <a:solidFill>
                <a:schemeClr val="dk2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4"/>
    <p:sldLayoutId id="2147483649" r:id="rId5"/>
    <p:sldLayoutId id="2147483650" r:id="rId6"/>
    <p:sldLayoutId id="2147483651" r:id="rId7"/>
    <p:sldLayoutId id="2147483652" r:id="rId8"/>
    <p:sldLayoutId id="2147483653" r:id="rId9"/>
    <p:sldLayoutId id="2147483654" r:id="rId10"/>
    <p:sldLayoutId id="2147483655" r:id="rId11"/>
    <p:sldLayoutId id="2147483656" r:id="rId12"/>
    <p:sldLayoutId id="2147483657" r:id="rId13"/>
    <p:sldLayoutId id="2147483658" r:id="rId14"/>
    <p:sldLayoutId id="2147483659" r:id="rId15"/>
    <p:sldLayoutId id="2147483660" r:id="rId16"/>
    <p:sldLayoutId id="2147483661" r:id="rId17"/>
    <p:sldLayoutId id="2147483662" r:id="rId18"/>
    <p:sldLayoutId id="2147483663" r:id="rId19"/>
    <p:sldLayoutId id="2147483664" r:id="rId20"/>
    <p:sldLayoutId id="2147483665" r:id="rId21"/>
    <p:sldLayoutId id="2147483666" r:id="rId22"/>
    <p:sldLayoutId id="2147483667" r:id="rId23"/>
    <p:sldLayoutId id="2147483668" r:id="rId24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dk1"/>
        </a:solidFill>
      </p:bgPr>
    </p:bg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23"/>
          <p:cNvSpPr txBox="1"/>
          <p:nvPr>
            <p:ph type="title"/>
          </p:nvPr>
        </p:nvSpPr>
        <p:spPr>
          <a:xfrm>
            <a:off x="1442775" y="216425"/>
            <a:ext cx="7465800" cy="56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BABC"/>
              </a:buClr>
              <a:buSzPts val="2800"/>
              <a:buNone/>
              <a:defRPr sz="2800">
                <a:solidFill>
                  <a:srgbClr val="00BABC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16" name="Google Shape;116;p23"/>
          <p:cNvSpPr txBox="1"/>
          <p:nvPr>
            <p:ph idx="1" type="body"/>
          </p:nvPr>
        </p:nvSpPr>
        <p:spPr>
          <a:xfrm>
            <a:off x="311700" y="1025825"/>
            <a:ext cx="8520600" cy="357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BABC"/>
              </a:buClr>
              <a:buSzPts val="1800"/>
              <a:buChar char="●"/>
              <a:defRPr sz="1800">
                <a:solidFill>
                  <a:srgbClr val="00BABC"/>
                </a:solidFill>
              </a:defRPr>
            </a:lvl1pPr>
            <a:lvl2pPr indent="-317500" lvl="1" marL="914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BABC"/>
              </a:buClr>
              <a:buSzPts val="1400"/>
              <a:buChar char="○"/>
              <a:defRPr>
                <a:solidFill>
                  <a:srgbClr val="00BABC"/>
                </a:solidFill>
              </a:defRPr>
            </a:lvl2pPr>
            <a:lvl3pPr indent="-317500" lvl="2" marL="1371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BABC"/>
              </a:buClr>
              <a:buSzPts val="1400"/>
              <a:buChar char="■"/>
              <a:defRPr>
                <a:solidFill>
                  <a:srgbClr val="00BABC"/>
                </a:solidFill>
              </a:defRPr>
            </a:lvl3pPr>
            <a:lvl4pPr indent="-317500" lvl="3" marL="1828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BABC"/>
              </a:buClr>
              <a:buSzPts val="1400"/>
              <a:buChar char="●"/>
              <a:defRPr>
                <a:solidFill>
                  <a:srgbClr val="00BABC"/>
                </a:solidFill>
              </a:defRPr>
            </a:lvl4pPr>
            <a:lvl5pPr indent="-317500" lvl="4" marL="2286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BABC"/>
              </a:buClr>
              <a:buSzPts val="1400"/>
              <a:buChar char="○"/>
              <a:defRPr>
                <a:solidFill>
                  <a:srgbClr val="00BABC"/>
                </a:solidFill>
              </a:defRPr>
            </a:lvl5pPr>
            <a:lvl6pPr indent="-317500" lvl="5" marL="2743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BABC"/>
              </a:buClr>
              <a:buSzPts val="1400"/>
              <a:buChar char="■"/>
              <a:defRPr>
                <a:solidFill>
                  <a:srgbClr val="00BABC"/>
                </a:solidFill>
              </a:defRPr>
            </a:lvl6pPr>
            <a:lvl7pPr indent="-317500" lvl="6" marL="3200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BABC"/>
              </a:buClr>
              <a:buSzPts val="1400"/>
              <a:buChar char="●"/>
              <a:defRPr>
                <a:solidFill>
                  <a:srgbClr val="00BABC"/>
                </a:solidFill>
              </a:defRPr>
            </a:lvl7pPr>
            <a:lvl8pPr indent="-317500" lvl="7" marL="3657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BABC"/>
              </a:buClr>
              <a:buSzPts val="1400"/>
              <a:buChar char="○"/>
              <a:defRPr>
                <a:solidFill>
                  <a:srgbClr val="00BABC"/>
                </a:solidFill>
              </a:defRPr>
            </a:lvl8pPr>
            <a:lvl9pPr indent="-317500" lvl="8" marL="411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BABC"/>
              </a:buClr>
              <a:buSzPts val="1400"/>
              <a:buChar char="■"/>
              <a:defRPr>
                <a:solidFill>
                  <a:srgbClr val="00BABC"/>
                </a:solidFill>
              </a:defRPr>
            </a:lvl9pPr>
          </a:lstStyle>
          <a:p/>
        </p:txBody>
      </p:sp>
      <p:sp>
        <p:nvSpPr>
          <p:cNvPr id="117" name="Google Shape;117;p2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 algn="r">
              <a:buNone/>
              <a:defRPr sz="1000">
                <a:solidFill>
                  <a:srgbClr val="FFFF00"/>
                </a:solidFill>
              </a:defRPr>
            </a:lvl1pPr>
            <a:lvl2pPr lvl="1" rtl="0" algn="r">
              <a:buNone/>
              <a:defRPr sz="1000">
                <a:solidFill>
                  <a:srgbClr val="FFFF00"/>
                </a:solidFill>
              </a:defRPr>
            </a:lvl2pPr>
            <a:lvl3pPr lvl="2" rtl="0" algn="r">
              <a:buNone/>
              <a:defRPr sz="1000">
                <a:solidFill>
                  <a:srgbClr val="FFFF00"/>
                </a:solidFill>
              </a:defRPr>
            </a:lvl3pPr>
            <a:lvl4pPr lvl="3" rtl="0" algn="r">
              <a:buNone/>
              <a:defRPr sz="1000">
                <a:solidFill>
                  <a:srgbClr val="FFFF00"/>
                </a:solidFill>
              </a:defRPr>
            </a:lvl4pPr>
            <a:lvl5pPr lvl="4" rtl="0" algn="r">
              <a:buNone/>
              <a:defRPr sz="1000">
                <a:solidFill>
                  <a:srgbClr val="FFFF00"/>
                </a:solidFill>
              </a:defRPr>
            </a:lvl5pPr>
            <a:lvl6pPr lvl="5" rtl="0" algn="r">
              <a:buNone/>
              <a:defRPr sz="1000">
                <a:solidFill>
                  <a:srgbClr val="FFFF00"/>
                </a:solidFill>
              </a:defRPr>
            </a:lvl6pPr>
            <a:lvl7pPr lvl="6" rtl="0" algn="r">
              <a:buNone/>
              <a:defRPr sz="1000">
                <a:solidFill>
                  <a:srgbClr val="FFFF00"/>
                </a:solidFill>
              </a:defRPr>
            </a:lvl7pPr>
            <a:lvl8pPr lvl="7" rtl="0" algn="r">
              <a:buNone/>
              <a:defRPr sz="1000">
                <a:solidFill>
                  <a:srgbClr val="FFFF00"/>
                </a:solidFill>
              </a:defRPr>
            </a:lvl8pPr>
            <a:lvl9pPr lvl="8" rtl="0" algn="r">
              <a:buNone/>
              <a:defRPr sz="1000">
                <a:solidFill>
                  <a:srgbClr val="FFFF00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69" r:id="rId1"/>
    <p:sldLayoutId id="2147483670" r:id="rId2"/>
    <p:sldLayoutId id="2147483671" r:id="rId3"/>
    <p:sldLayoutId id="2147483672" r:id="rId4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0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9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5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.xml"/><Relationship Id="rId3" Type="http://schemas.openxmlformats.org/officeDocument/2006/relationships/hyperlink" Target="https://arxiv.org/abs/0805.2366" TargetMode="External"/><Relationship Id="rId4" Type="http://schemas.openxmlformats.org/officeDocument/2006/relationships/image" Target="../media/image15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7.png"/><Relationship Id="rId4" Type="http://schemas.openxmlformats.org/officeDocument/2006/relationships/image" Target="../media/image23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6.png"/><Relationship Id="rId4" Type="http://schemas.openxmlformats.org/officeDocument/2006/relationships/image" Target="../media/image13.png"/><Relationship Id="rId5" Type="http://schemas.openxmlformats.org/officeDocument/2006/relationships/image" Target="../media/image31.png"/><Relationship Id="rId6" Type="http://schemas.openxmlformats.org/officeDocument/2006/relationships/image" Target="../media/image11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8.png"/><Relationship Id="rId4" Type="http://schemas.openxmlformats.org/officeDocument/2006/relationships/image" Target="../media/image24.png"/><Relationship Id="rId5" Type="http://schemas.openxmlformats.org/officeDocument/2006/relationships/image" Target="../media/image22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1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.xml"/><Relationship Id="rId3" Type="http://schemas.openxmlformats.org/officeDocument/2006/relationships/hyperlink" Target="https://tstn-028.lsst.io/" TargetMode="External"/><Relationship Id="rId4" Type="http://schemas.openxmlformats.org/officeDocument/2006/relationships/hyperlink" Target="https://tstn-033.lsst.io/" TargetMode="External"/><Relationship Id="rId5" Type="http://schemas.openxmlformats.org/officeDocument/2006/relationships/image" Target="../media/image18.png"/><Relationship Id="rId6" Type="http://schemas.openxmlformats.org/officeDocument/2006/relationships/image" Target="../media/image19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5.png"/><Relationship Id="rId4" Type="http://schemas.openxmlformats.org/officeDocument/2006/relationships/image" Target="../media/image20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8"/>
          <p:cNvSpPr txBox="1"/>
          <p:nvPr>
            <p:ph type="ctrTitle"/>
          </p:nvPr>
        </p:nvSpPr>
        <p:spPr>
          <a:xfrm>
            <a:off x="2699075" y="297625"/>
            <a:ext cx="6133200" cy="2044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Kafka as middleware for Rubin control</a:t>
            </a:r>
            <a:endParaRPr/>
          </a:p>
        </p:txBody>
      </p:sp>
      <p:sp>
        <p:nvSpPr>
          <p:cNvPr id="135" name="Google Shape;135;p28"/>
          <p:cNvSpPr txBox="1"/>
          <p:nvPr>
            <p:ph idx="1" type="subTitle"/>
          </p:nvPr>
        </p:nvSpPr>
        <p:spPr>
          <a:xfrm>
            <a:off x="2699075" y="2175450"/>
            <a:ext cx="60828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lt1"/>
                </a:solidFill>
              </a:rPr>
              <a:t>Tiago Ribeiro</a:t>
            </a:r>
            <a:r>
              <a:rPr lang="en">
                <a:solidFill>
                  <a:schemeClr val="lt1"/>
                </a:solidFill>
              </a:rPr>
              <a:t> et al.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William</a:t>
            </a:r>
            <a:r>
              <a:rPr lang="en"/>
              <a:t> O’Mullane (presenting)</a:t>
            </a:r>
            <a:endParaRPr/>
          </a:p>
        </p:txBody>
      </p:sp>
      <p:sp>
        <p:nvSpPr>
          <p:cNvPr id="136" name="Google Shape;136;p28"/>
          <p:cNvSpPr txBox="1"/>
          <p:nvPr>
            <p:ph idx="2" type="subTitle"/>
          </p:nvPr>
        </p:nvSpPr>
        <p:spPr>
          <a:xfrm>
            <a:off x="2699075" y="3079850"/>
            <a:ext cx="6082800" cy="999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SPIE Yokohama 18 June 2024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Paper 13101-44  </a:t>
            </a:r>
            <a:r>
              <a:rPr lang="en" sz="1300"/>
              <a:t>16:30 - 16:50 Japan Standard Time | Room G314, North - 3F</a:t>
            </a:r>
            <a:endParaRPr sz="130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37"/>
          <p:cNvSpPr txBox="1"/>
          <p:nvPr>
            <p:ph type="title"/>
          </p:nvPr>
        </p:nvSpPr>
        <p:spPr>
          <a:xfrm>
            <a:off x="1409575" y="170450"/>
            <a:ext cx="7498200" cy="63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Tests</a:t>
            </a:r>
            <a:endParaRPr/>
          </a:p>
        </p:txBody>
      </p:sp>
      <p:sp>
        <p:nvSpPr>
          <p:cNvPr id="251" name="Google Shape;251;p37"/>
          <p:cNvSpPr txBox="1"/>
          <p:nvPr>
            <p:ph idx="1" type="body"/>
          </p:nvPr>
        </p:nvSpPr>
        <p:spPr>
          <a:xfrm>
            <a:off x="211425" y="966375"/>
            <a:ext cx="8620800" cy="3735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Choose three </a:t>
            </a:r>
            <a:r>
              <a:rPr lang="en"/>
              <a:t>representative</a:t>
            </a:r>
            <a:r>
              <a:rPr lang="en"/>
              <a:t> topics:</a:t>
            </a:r>
            <a:endParaRPr/>
          </a:p>
          <a:p>
            <a:pPr indent="-342900" lvl="0" marL="457200" rtl="0" algn="l">
              <a:spcBef>
                <a:spcPts val="4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MTM1M3 summaryState: One of the smallest topics.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MTMount trackTarget:  priority latency. 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This is the command sent by the pointing component to the mount with on sky pointing demands. 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Requires the 3ms latency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MTM1M3 forceActuatorData: The largest topic in the system, which is also published at 50Hz. This topic sets the per topic throughput requirement.</a:t>
            </a:r>
            <a:endParaRPr/>
          </a:p>
          <a:p>
            <a:pPr indent="0" lvl="0" marL="0" rtl="0" algn="l">
              <a:spcBef>
                <a:spcPts val="4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400"/>
              </a:spcBef>
              <a:spcAft>
                <a:spcPts val="0"/>
              </a:spcAft>
              <a:buNone/>
            </a:pPr>
            <a:r>
              <a:rPr lang="en"/>
              <a:t>For DDS use the config we finally hae working</a:t>
            </a:r>
            <a:endParaRPr/>
          </a:p>
          <a:p>
            <a:pPr indent="0" lvl="0" marL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For Kafka we performed the tests using two different settings:</a:t>
            </a:r>
            <a:endParaRPr/>
          </a:p>
          <a:p>
            <a:pPr indent="-342900" lvl="0" marL="457200" rtl="0" algn="l">
              <a:spcBef>
                <a:spcPts val="4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ack=0, meaning the writers will not wait for confirmation - not safe just for info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ack=1, meaning the writers will wait for 1 acknowledgement from the broker. </a:t>
            </a:r>
            <a:endParaRPr/>
          </a:p>
          <a:p>
            <a:pPr indent="0" lvl="0" marL="0" rtl="0" algn="l">
              <a:spcBef>
                <a:spcPts val="4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4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400"/>
              </a:spcBef>
              <a:spcAft>
                <a:spcPts val="400"/>
              </a:spcAft>
              <a:buNone/>
            </a:pPr>
            <a:r>
              <a:t/>
            </a:r>
            <a:endParaRPr/>
          </a:p>
        </p:txBody>
      </p:sp>
      <p:sp>
        <p:nvSpPr>
          <p:cNvPr id="252" name="Google Shape;252;p37"/>
          <p:cNvSpPr txBox="1"/>
          <p:nvPr>
            <p:ph idx="12" type="sldNum"/>
          </p:nvPr>
        </p:nvSpPr>
        <p:spPr>
          <a:xfrm>
            <a:off x="8348289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2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‹#›</a:t>
            </a:fld>
            <a:endParaRPr sz="1200">
              <a:solidFill>
                <a:schemeClr val="dk2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38"/>
          <p:cNvSpPr txBox="1"/>
          <p:nvPr>
            <p:ph type="title"/>
          </p:nvPr>
        </p:nvSpPr>
        <p:spPr>
          <a:xfrm>
            <a:off x="1409575" y="246650"/>
            <a:ext cx="7498200" cy="63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Result - Latency measurement </a:t>
            </a:r>
            <a:endParaRPr/>
          </a:p>
        </p:txBody>
      </p:sp>
      <p:sp>
        <p:nvSpPr>
          <p:cNvPr id="258" name="Google Shape;258;p38"/>
          <p:cNvSpPr txBox="1"/>
          <p:nvPr>
            <p:ph idx="12" type="sldNum"/>
          </p:nvPr>
        </p:nvSpPr>
        <p:spPr>
          <a:xfrm>
            <a:off x="8348289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>
                <a:solidFill>
                  <a:srgbClr val="058B8C"/>
                </a:solidFill>
              </a:rPr>
              <a:t>‹#›</a:t>
            </a:fld>
            <a:endParaRPr>
              <a:solidFill>
                <a:srgbClr val="058B8C"/>
              </a:solidFill>
            </a:endParaRPr>
          </a:p>
        </p:txBody>
      </p:sp>
      <p:pic>
        <p:nvPicPr>
          <p:cNvPr id="259" name="Google Shape;259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8648" y="876587"/>
            <a:ext cx="8605353" cy="37792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39"/>
          <p:cNvSpPr txBox="1"/>
          <p:nvPr>
            <p:ph type="title"/>
          </p:nvPr>
        </p:nvSpPr>
        <p:spPr>
          <a:xfrm>
            <a:off x="1409575" y="246650"/>
            <a:ext cx="7498200" cy="63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Result - Write speed</a:t>
            </a:r>
            <a:endParaRPr/>
          </a:p>
        </p:txBody>
      </p:sp>
      <p:sp>
        <p:nvSpPr>
          <p:cNvPr id="265" name="Google Shape;265;p39"/>
          <p:cNvSpPr txBox="1"/>
          <p:nvPr>
            <p:ph idx="12" type="sldNum"/>
          </p:nvPr>
        </p:nvSpPr>
        <p:spPr>
          <a:xfrm>
            <a:off x="8348289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66" name="Google Shape;266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911857"/>
            <a:ext cx="8839201" cy="3159347"/>
          </a:xfrm>
          <a:prstGeom prst="rect">
            <a:avLst/>
          </a:prstGeom>
          <a:noFill/>
          <a:ln>
            <a:noFill/>
          </a:ln>
        </p:spPr>
      </p:pic>
      <p:sp>
        <p:nvSpPr>
          <p:cNvPr id="267" name="Google Shape;267;p39"/>
          <p:cNvSpPr txBox="1"/>
          <p:nvPr/>
        </p:nvSpPr>
        <p:spPr>
          <a:xfrm>
            <a:off x="436875" y="4140900"/>
            <a:ext cx="3946800" cy="51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FF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Conclusion - Kafka  is viable      </a:t>
            </a:r>
            <a:endParaRPr sz="2200">
              <a:solidFill>
                <a:srgbClr val="FF0000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mph" presetID="8" presetSubtype="0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dur="1000" fill="hold"/>
                                        <p:tgtEl>
                                          <p:spTgt spid="2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40"/>
          <p:cNvSpPr txBox="1"/>
          <p:nvPr>
            <p:ph type="title"/>
          </p:nvPr>
        </p:nvSpPr>
        <p:spPr>
          <a:xfrm>
            <a:off x="1314451" y="175872"/>
            <a:ext cx="7741500" cy="5958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Migration is underway</a:t>
            </a:r>
            <a:endParaRPr/>
          </a:p>
        </p:txBody>
      </p:sp>
      <p:sp>
        <p:nvSpPr>
          <p:cNvPr id="273" name="Google Shape;273;p40"/>
          <p:cNvSpPr txBox="1"/>
          <p:nvPr>
            <p:ph idx="1" type="body"/>
          </p:nvPr>
        </p:nvSpPr>
        <p:spPr>
          <a:xfrm>
            <a:off x="171450" y="885826"/>
            <a:ext cx="8795100" cy="37719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Most CSCs use SALObj in house python layer to talk to DDS</a:t>
            </a:r>
            <a:endParaRPr/>
          </a:p>
          <a:p>
            <a:pPr indent="-323850" lvl="1" marL="914400" rtl="0" algn="l">
              <a:spcBef>
                <a:spcPts val="0"/>
              </a:spcBef>
              <a:spcAft>
                <a:spcPts val="0"/>
              </a:spcAft>
              <a:buSzPts val="1500"/>
              <a:buChar char="○"/>
            </a:pPr>
            <a:r>
              <a:rPr lang="en"/>
              <a:t>Yea we convert that to </a:t>
            </a:r>
            <a:r>
              <a:rPr lang="en"/>
              <a:t>kafka</a:t>
            </a:r>
            <a:r>
              <a:rPr lang="en"/>
              <a:t> and a lot of the job is done 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But some </a:t>
            </a:r>
            <a:r>
              <a:rPr lang="en"/>
              <a:t>critical</a:t>
            </a:r>
            <a:r>
              <a:rPr lang="en"/>
              <a:t> stuff is in C++ </a:t>
            </a:r>
            <a:endParaRPr/>
          </a:p>
          <a:p>
            <a:pPr indent="-323850" lvl="1" marL="914400" rtl="0" algn="l">
              <a:spcBef>
                <a:spcPts val="0"/>
              </a:spcBef>
              <a:spcAft>
                <a:spcPts val="0"/>
              </a:spcAft>
              <a:buSzPts val="1500"/>
              <a:buChar char="○"/>
            </a:pPr>
            <a:r>
              <a:rPr lang="en"/>
              <a:t>Pointing and M1M3 support</a:t>
            </a:r>
            <a:endParaRPr/>
          </a:p>
          <a:p>
            <a:pPr indent="-323850" lvl="1" marL="914400" rtl="0" algn="l">
              <a:spcBef>
                <a:spcPts val="0"/>
              </a:spcBef>
              <a:spcAft>
                <a:spcPts val="0"/>
              </a:spcAft>
              <a:buSzPts val="1500"/>
              <a:buChar char="○"/>
            </a:pPr>
            <a:r>
              <a:rPr lang="en"/>
              <a:t>So some work needed (which is mostly done)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Some is Java</a:t>
            </a:r>
            <a:endParaRPr/>
          </a:p>
          <a:p>
            <a:pPr indent="-323850" lvl="1" marL="914400" rtl="0" algn="l">
              <a:spcBef>
                <a:spcPts val="0"/>
              </a:spcBef>
              <a:spcAft>
                <a:spcPts val="0"/>
              </a:spcAft>
              <a:buSzPts val="1500"/>
              <a:buChar char="○"/>
            </a:pPr>
            <a:r>
              <a:rPr lang="en"/>
              <a:t>Camera </a:t>
            </a:r>
            <a:r>
              <a:rPr lang="en"/>
              <a:t>control</a:t>
            </a:r>
            <a:r>
              <a:rPr lang="en"/>
              <a:t> </a:t>
            </a:r>
            <a:endParaRPr/>
          </a:p>
          <a:p>
            <a:pPr indent="-323850" lvl="1" marL="914400" rtl="0" algn="l">
              <a:spcBef>
                <a:spcPts val="0"/>
              </a:spcBef>
              <a:spcAft>
                <a:spcPts val="0"/>
              </a:spcAft>
              <a:buSzPts val="1500"/>
              <a:buChar char="○"/>
            </a:pPr>
            <a:r>
              <a:rPr lang="en"/>
              <a:t>Java has native Kafka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Integrating on our test stand now !</a:t>
            </a:r>
            <a:endParaRPr/>
          </a:p>
        </p:txBody>
      </p:sp>
      <p:sp>
        <p:nvSpPr>
          <p:cNvPr id="274" name="Google Shape;274;p40"/>
          <p:cNvSpPr txBox="1"/>
          <p:nvPr>
            <p:ph idx="12" type="sldNum"/>
          </p:nvPr>
        </p:nvSpPr>
        <p:spPr>
          <a:xfrm>
            <a:off x="8572654" y="4857750"/>
            <a:ext cx="393900" cy="2001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lang="en"/>
              <a:t>| </a:t>
            </a:r>
            <a:fld id="{00000000-1234-1234-1234-123412341234}" type="slidenum">
              <a:rPr lang="en"/>
              <a:t>‹#›</a:t>
            </a:fld>
            <a:r>
              <a:rPr lang="en"/>
              <a:t> </a:t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9" name="Google Shape;279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87400" y="0"/>
            <a:ext cx="7595060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80" name="Google Shape;280;p41"/>
          <p:cNvSpPr txBox="1"/>
          <p:nvPr>
            <p:ph idx="4294967295" type="body"/>
          </p:nvPr>
        </p:nvSpPr>
        <p:spPr>
          <a:xfrm>
            <a:off x="29250" y="966375"/>
            <a:ext cx="1626900" cy="417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Rubin Observatory </a:t>
            </a:r>
            <a:r>
              <a:rPr lang="en">
                <a:solidFill>
                  <a:srgbClr val="00BABC"/>
                </a:solidFill>
              </a:rPr>
              <a:t>October 2023</a:t>
            </a:r>
            <a:endParaRPr>
              <a:solidFill>
                <a:srgbClr val="00BABC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0000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0000"/>
                </a:solidFill>
              </a:rPr>
              <a:t>Questions??</a:t>
            </a:r>
            <a:endParaRPr>
              <a:solidFill>
                <a:srgbClr val="FF0000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9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9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9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9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900"/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900"/>
              <a:t>Photo: William O’Mullane </a:t>
            </a:r>
            <a:endParaRPr sz="9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00BABC"/>
                </a:solidFill>
              </a:rPr>
              <a:t>10s with Lumix GX9</a:t>
            </a:r>
            <a:r>
              <a:rPr lang="en" sz="900"/>
              <a:t> </a:t>
            </a:r>
            <a:r>
              <a:rPr lang="en" sz="900">
                <a:solidFill>
                  <a:srgbClr val="00BABC"/>
                </a:solidFill>
              </a:rPr>
              <a:t>f/3.5</a:t>
            </a:r>
            <a:endParaRPr sz="900">
              <a:solidFill>
                <a:srgbClr val="00BABC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9"/>
          <p:cNvSpPr txBox="1"/>
          <p:nvPr>
            <p:ph type="title"/>
          </p:nvPr>
        </p:nvSpPr>
        <p:spPr>
          <a:xfrm>
            <a:off x="1409575" y="170450"/>
            <a:ext cx="7498200" cy="63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Vera C. Rubin Observatory - LSST</a:t>
            </a:r>
            <a:endParaRPr/>
          </a:p>
        </p:txBody>
      </p:sp>
      <p:sp>
        <p:nvSpPr>
          <p:cNvPr id="142" name="Google Shape;142;p29"/>
          <p:cNvSpPr txBox="1"/>
          <p:nvPr>
            <p:ph idx="1" type="body"/>
          </p:nvPr>
        </p:nvSpPr>
        <p:spPr>
          <a:xfrm>
            <a:off x="211425" y="966375"/>
            <a:ext cx="5409000" cy="3735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Rubin - Cerro Pachón Chile (ops 2025)</a:t>
            </a:r>
            <a:endParaRPr b="1"/>
          </a:p>
          <a:p>
            <a:pPr indent="0" lvl="0" marL="0" rtl="0" algn="l">
              <a:spcBef>
                <a:spcPts val="400"/>
              </a:spcBef>
              <a:spcAft>
                <a:spcPts val="0"/>
              </a:spcAft>
              <a:buNone/>
            </a:pPr>
            <a:r>
              <a:rPr b="1" lang="en"/>
              <a:t>Legacy Survey of Space and Time (LSST)</a:t>
            </a:r>
            <a:endParaRPr b="1"/>
          </a:p>
          <a:p>
            <a:pPr indent="0" lvl="0" marL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An optical/near-IR survey of half the sky in ugrizy bands to r 27.5 (36 nJy) based on 825 visits over a 10-year period: deep wide fast.</a:t>
            </a:r>
            <a:endParaRPr/>
          </a:p>
          <a:p>
            <a:pPr indent="-342900" lvl="0" marL="457200" rtl="0" algn="l">
              <a:spcBef>
                <a:spcPts val="4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90% of time spent on uniform survey: revisits every 3-4 nights, the whole observable sky scanned twice per week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100 PB of data: about a billion 16 Mpix images, enabling measurements for 40 billion objects!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Large fast telescope plus </a:t>
            </a:r>
            <a:r>
              <a:rPr lang="en"/>
              <a:t>auxiliary</a:t>
            </a:r>
            <a:r>
              <a:rPr lang="en"/>
              <a:t> - fully </a:t>
            </a:r>
            <a:r>
              <a:rPr lang="en"/>
              <a:t>commandable</a:t>
            </a:r>
            <a:r>
              <a:rPr lang="en"/>
              <a:t> observatory.</a:t>
            </a:r>
            <a:endParaRPr/>
          </a:p>
          <a:p>
            <a:pPr indent="0" lvl="0" marL="457200" rtl="0" algn="l">
              <a:spcBef>
                <a:spcPts val="4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457200" rtl="0" algn="l">
              <a:spcBef>
                <a:spcPts val="4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400"/>
              </a:spcBef>
              <a:spcAft>
                <a:spcPts val="400"/>
              </a:spcAft>
              <a:buNone/>
            </a:pPr>
            <a:r>
              <a:t/>
            </a:r>
            <a:endParaRPr b="1" sz="1300"/>
          </a:p>
        </p:txBody>
      </p:sp>
      <p:sp>
        <p:nvSpPr>
          <p:cNvPr id="143" name="Google Shape;143;p29"/>
          <p:cNvSpPr txBox="1"/>
          <p:nvPr>
            <p:ph idx="12" type="sldNum"/>
          </p:nvPr>
        </p:nvSpPr>
        <p:spPr>
          <a:xfrm>
            <a:off x="8348289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44" name="Google Shape;144;p29"/>
          <p:cNvSpPr txBox="1"/>
          <p:nvPr/>
        </p:nvSpPr>
        <p:spPr>
          <a:xfrm>
            <a:off x="5553450" y="3378325"/>
            <a:ext cx="3413100" cy="127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chemeClr val="dk1"/>
                </a:solidFill>
              </a:rPr>
              <a:t>10-year simulation of LSST survey: number of visits in u,g,r band (Aitoff projection of eq. coordinates)</a:t>
            </a:r>
            <a:r>
              <a:rPr lang="en" sz="1300">
                <a:solidFill>
                  <a:schemeClr val="dk1"/>
                </a:solidFill>
              </a:rPr>
              <a:t>	</a:t>
            </a:r>
            <a:endParaRPr sz="13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 sz="1200" u="sng">
                <a:solidFill>
                  <a:schemeClr val="hlink"/>
                </a:solidFill>
                <a:latin typeface="Verdana"/>
                <a:ea typeface="Verdana"/>
                <a:cs typeface="Verdana"/>
                <a:sym typeface="Verdana"/>
                <a:hlinkClick r:id="rId3"/>
              </a:rPr>
              <a:t>Ivezic et al. (2018)-arXiv:0805.2366</a:t>
            </a:r>
            <a:endParaRPr b="1" sz="1200">
              <a:solidFill>
                <a:srgbClr val="262626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3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</a:rPr>
              <a:t>	 </a:t>
            </a:r>
            <a:endParaRPr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145" name="Google Shape;145;p29"/>
          <p:cNvPicPr preferRelativeResize="0"/>
          <p:nvPr/>
        </p:nvPicPr>
        <p:blipFill rotWithShape="1">
          <a:blip r:embed="rId4">
            <a:alphaModFix/>
          </a:blip>
          <a:srcRect b="1905" l="0" r="0" t="5122"/>
          <a:stretch/>
        </p:blipFill>
        <p:spPr>
          <a:xfrm>
            <a:off x="5379150" y="849575"/>
            <a:ext cx="3587400" cy="2427416"/>
          </a:xfrm>
          <a:prstGeom prst="rect">
            <a:avLst/>
          </a:prstGeom>
          <a:noFill/>
          <a:ln>
            <a:noFill/>
          </a:ln>
        </p:spPr>
      </p:pic>
      <p:sp>
        <p:nvSpPr>
          <p:cNvPr id="146" name="Google Shape;146;p29"/>
          <p:cNvSpPr txBox="1"/>
          <p:nvPr/>
        </p:nvSpPr>
        <p:spPr>
          <a:xfrm>
            <a:off x="6182901" y="3215204"/>
            <a:ext cx="1801200" cy="31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313333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2023 (v3.3)</a:t>
            </a:r>
            <a:endParaRPr sz="1900">
              <a:solidFill>
                <a:srgbClr val="313333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30"/>
          <p:cNvSpPr txBox="1"/>
          <p:nvPr>
            <p:ph type="title"/>
          </p:nvPr>
        </p:nvSpPr>
        <p:spPr>
          <a:xfrm>
            <a:off x="1442775" y="216425"/>
            <a:ext cx="7465800" cy="56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rPr lang="en">
                <a:solidFill>
                  <a:srgbClr val="00BABC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Simonyi telescope on sky</a:t>
            </a:r>
            <a:endParaRPr>
              <a:solidFill>
                <a:srgbClr val="00BABC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52" name="Google Shape;152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81622" y="2076"/>
            <a:ext cx="3729053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153" name="Google Shape;153;p30"/>
          <p:cNvSpPr txBox="1"/>
          <p:nvPr/>
        </p:nvSpPr>
        <p:spPr>
          <a:xfrm>
            <a:off x="5210900" y="4443300"/>
            <a:ext cx="1799400" cy="63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FFFF00"/>
                </a:solidFill>
              </a:rPr>
              <a:t>Inside Rubin dome TMA silhouette  </a:t>
            </a:r>
            <a:endParaRPr b="1" sz="1200">
              <a:solidFill>
                <a:srgbClr val="FFFF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FFFF00"/>
                </a:solidFill>
              </a:rPr>
              <a:t>21 Feb 2023 </a:t>
            </a:r>
            <a:endParaRPr b="1" sz="1200">
              <a:solidFill>
                <a:srgbClr val="FFFF00"/>
              </a:solidFill>
            </a:endParaRPr>
          </a:p>
        </p:txBody>
      </p:sp>
      <p:sp>
        <p:nvSpPr>
          <p:cNvPr id="154" name="Google Shape;154;p30"/>
          <p:cNvSpPr txBox="1"/>
          <p:nvPr/>
        </p:nvSpPr>
        <p:spPr>
          <a:xfrm>
            <a:off x="119125" y="918075"/>
            <a:ext cx="5350200" cy="86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00BABC"/>
                </a:solidFill>
              </a:rPr>
              <a:t>Commissioning camera will go on in July 2024.</a:t>
            </a:r>
            <a:endParaRPr sz="1800">
              <a:solidFill>
                <a:srgbClr val="00BABC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solidFill>
                  <a:srgbClr val="00BABC"/>
                </a:solidFill>
              </a:rPr>
              <a:t>Telescope testing on going for more than a year.</a:t>
            </a:r>
            <a:endParaRPr sz="1800">
              <a:solidFill>
                <a:srgbClr val="00BABC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BABC"/>
              </a:solidFill>
            </a:endParaRPr>
          </a:p>
        </p:txBody>
      </p:sp>
      <p:sp>
        <p:nvSpPr>
          <p:cNvPr id="155" name="Google Shape;155;p30"/>
          <p:cNvSpPr txBox="1"/>
          <p:nvPr/>
        </p:nvSpPr>
        <p:spPr>
          <a:xfrm>
            <a:off x="334100" y="4443300"/>
            <a:ext cx="1799400" cy="63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FFFF00"/>
                </a:solidFill>
              </a:rPr>
              <a:t>RubinTV quick look</a:t>
            </a:r>
            <a:endParaRPr b="1" sz="1200">
              <a:solidFill>
                <a:srgbClr val="FFFF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FFFF00"/>
                </a:solidFill>
              </a:rPr>
              <a:t>From startracker</a:t>
            </a:r>
            <a:endParaRPr b="1" sz="1200">
              <a:solidFill>
                <a:srgbClr val="FFFF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FFFF00"/>
                </a:solidFill>
              </a:rPr>
              <a:t>28 March 2024 </a:t>
            </a:r>
            <a:endParaRPr b="1" sz="1200">
              <a:solidFill>
                <a:srgbClr val="FFFF00"/>
              </a:solidFill>
            </a:endParaRPr>
          </a:p>
        </p:txBody>
      </p:sp>
      <p:pic>
        <p:nvPicPr>
          <p:cNvPr id="156" name="Google Shape;156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089749" y="1721175"/>
            <a:ext cx="2897625" cy="3422324"/>
          </a:xfrm>
          <a:prstGeom prst="rect">
            <a:avLst/>
          </a:prstGeom>
          <a:noFill/>
          <a:ln>
            <a:noFill/>
          </a:ln>
        </p:spPr>
      </p:pic>
      <p:sp>
        <p:nvSpPr>
          <p:cNvPr id="157" name="Google Shape;157;p30"/>
          <p:cNvSpPr txBox="1"/>
          <p:nvPr/>
        </p:nvSpPr>
        <p:spPr>
          <a:xfrm>
            <a:off x="113925" y="1812200"/>
            <a:ext cx="1998000" cy="186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00BABC"/>
                </a:solidFill>
              </a:rPr>
              <a:t>Two star trackers mounted on side of TMA facilitated testing on sky since 2023.</a:t>
            </a:r>
            <a:endParaRPr sz="1800">
              <a:solidFill>
                <a:srgbClr val="00BABC"/>
              </a:solidFill>
            </a:endParaRPr>
          </a:p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solidFill>
                <a:schemeClr val="accent5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200">
                <a:solidFill>
                  <a:schemeClr val="accent5"/>
                </a:solidFill>
                <a:latin typeface="Verdana"/>
                <a:ea typeface="Verdana"/>
                <a:cs typeface="Verdana"/>
                <a:sym typeface="Verdana"/>
              </a:rPr>
              <a:t>Paper 13094-8,  B. Stalder  </a:t>
            </a:r>
            <a:endParaRPr b="1" sz="1200">
              <a:solidFill>
                <a:schemeClr val="accent5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BABC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BABC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31"/>
          <p:cNvSpPr txBox="1"/>
          <p:nvPr/>
        </p:nvSpPr>
        <p:spPr>
          <a:xfrm>
            <a:off x="2394825" y="3975150"/>
            <a:ext cx="6269700" cy="454200"/>
          </a:xfrm>
          <a:prstGeom prst="rect">
            <a:avLst/>
          </a:prstGeom>
          <a:solidFill>
            <a:srgbClr val="C9DAF8"/>
          </a:solidFill>
          <a:ln cap="flat" cmpd="sng" w="38100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313333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Kubernetes </a:t>
            </a:r>
            <a:endParaRPr sz="1800">
              <a:solidFill>
                <a:srgbClr val="313333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63" name="Google Shape;163;p31"/>
          <p:cNvSpPr/>
          <p:nvPr/>
        </p:nvSpPr>
        <p:spPr>
          <a:xfrm>
            <a:off x="1466875" y="2124925"/>
            <a:ext cx="7841664" cy="2212596"/>
          </a:xfrm>
          <a:prstGeom prst="cloud">
            <a:avLst/>
          </a:prstGeom>
          <a:noFill/>
          <a:ln cap="flat" cmpd="sng" w="19050">
            <a:solidFill>
              <a:srgbClr val="A4C2F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64" name="Google Shape;164;p31"/>
          <p:cNvSpPr txBox="1"/>
          <p:nvPr>
            <p:ph type="title"/>
          </p:nvPr>
        </p:nvSpPr>
        <p:spPr>
          <a:xfrm>
            <a:off x="1409575" y="246650"/>
            <a:ext cx="7498200" cy="63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Observatory Control System (OCS) </a:t>
            </a:r>
            <a:endParaRPr/>
          </a:p>
        </p:txBody>
      </p:sp>
      <p:sp>
        <p:nvSpPr>
          <p:cNvPr id="165" name="Google Shape;165;p31"/>
          <p:cNvSpPr txBox="1"/>
          <p:nvPr>
            <p:ph idx="12" type="sldNum"/>
          </p:nvPr>
        </p:nvSpPr>
        <p:spPr>
          <a:xfrm>
            <a:off x="8348289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 sz="1200">
                <a:solidFill>
                  <a:srgbClr val="058B8C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‹#›</a:t>
            </a:fld>
            <a:endParaRPr sz="1200">
              <a:solidFill>
                <a:srgbClr val="058B8C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66" name="Google Shape;166;p31"/>
          <p:cNvSpPr txBox="1"/>
          <p:nvPr/>
        </p:nvSpPr>
        <p:spPr>
          <a:xfrm>
            <a:off x="148825" y="1988100"/>
            <a:ext cx="1609200" cy="149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313333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Commandable</a:t>
            </a:r>
            <a:r>
              <a:rPr lang="en" sz="1800">
                <a:solidFill>
                  <a:srgbClr val="313333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endParaRPr sz="1800">
              <a:solidFill>
                <a:srgbClr val="313333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313333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SAL Components </a:t>
            </a:r>
            <a:endParaRPr sz="1600">
              <a:solidFill>
                <a:srgbClr val="313333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313333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(currently &gt; 60 CSCS)</a:t>
            </a:r>
            <a:endParaRPr sz="1600">
              <a:solidFill>
                <a:srgbClr val="313333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67" name="Google Shape;167;p31"/>
          <p:cNvSpPr txBox="1"/>
          <p:nvPr/>
        </p:nvSpPr>
        <p:spPr>
          <a:xfrm>
            <a:off x="165650" y="1097650"/>
            <a:ext cx="1609200" cy="63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313333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Physical</a:t>
            </a:r>
            <a:endParaRPr sz="1800">
              <a:solidFill>
                <a:srgbClr val="313333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313333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Devices e.g</a:t>
            </a:r>
            <a:endParaRPr sz="1800">
              <a:solidFill>
                <a:srgbClr val="313333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168" name="Google Shape;168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02748" y="880675"/>
            <a:ext cx="1569877" cy="926100"/>
          </a:xfrm>
          <a:prstGeom prst="rect">
            <a:avLst/>
          </a:prstGeom>
          <a:noFill/>
          <a:ln>
            <a:noFill/>
          </a:ln>
        </p:spPr>
      </p:pic>
      <p:sp>
        <p:nvSpPr>
          <p:cNvPr id="169" name="Google Shape;169;p31"/>
          <p:cNvSpPr txBox="1"/>
          <p:nvPr/>
        </p:nvSpPr>
        <p:spPr>
          <a:xfrm>
            <a:off x="2062425" y="2656725"/>
            <a:ext cx="1210200" cy="393600"/>
          </a:xfrm>
          <a:prstGeom prst="rect">
            <a:avLst/>
          </a:prstGeom>
          <a:solidFill>
            <a:srgbClr val="B6D7A8"/>
          </a:solidFill>
          <a:ln cap="flat" cmpd="sng" w="38100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313333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Dome CSC</a:t>
            </a:r>
            <a:endParaRPr sz="1800">
              <a:solidFill>
                <a:srgbClr val="313333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cxnSp>
        <p:nvCxnSpPr>
          <p:cNvPr id="170" name="Google Shape;170;p31"/>
          <p:cNvCxnSpPr>
            <a:stCxn id="169" idx="0"/>
            <a:endCxn id="168" idx="2"/>
          </p:cNvCxnSpPr>
          <p:nvPr/>
        </p:nvCxnSpPr>
        <p:spPr>
          <a:xfrm rot="10800000">
            <a:off x="2487825" y="1806825"/>
            <a:ext cx="179700" cy="849900"/>
          </a:xfrm>
          <a:prstGeom prst="straightConnector1">
            <a:avLst/>
          </a:prstGeom>
          <a:noFill/>
          <a:ln cap="flat" cmpd="sng" w="28575">
            <a:solidFill>
              <a:schemeClr val="accent5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71" name="Google Shape;171;p31"/>
          <p:cNvSpPr txBox="1"/>
          <p:nvPr/>
        </p:nvSpPr>
        <p:spPr>
          <a:xfrm>
            <a:off x="8033550" y="2656725"/>
            <a:ext cx="954000" cy="393600"/>
          </a:xfrm>
          <a:prstGeom prst="rect">
            <a:avLst/>
          </a:prstGeom>
          <a:solidFill>
            <a:srgbClr val="B6D7A8"/>
          </a:solidFill>
          <a:ln cap="flat" cmpd="sng" w="38100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313333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LOVE</a:t>
            </a:r>
            <a:r>
              <a:rPr lang="en" sz="1800">
                <a:solidFill>
                  <a:srgbClr val="313333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endParaRPr sz="1800">
              <a:solidFill>
                <a:srgbClr val="313333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cxnSp>
        <p:nvCxnSpPr>
          <p:cNvPr id="172" name="Google Shape;172;p31"/>
          <p:cNvCxnSpPr>
            <a:stCxn id="171" idx="0"/>
            <a:endCxn id="173" idx="2"/>
          </p:cNvCxnSpPr>
          <p:nvPr/>
        </p:nvCxnSpPr>
        <p:spPr>
          <a:xfrm rot="10800000">
            <a:off x="8356050" y="1731825"/>
            <a:ext cx="154500" cy="924900"/>
          </a:xfrm>
          <a:prstGeom prst="straightConnector1">
            <a:avLst/>
          </a:prstGeom>
          <a:noFill/>
          <a:ln cap="flat" cmpd="sng" w="28575">
            <a:solidFill>
              <a:schemeClr val="accent5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173" name="Google Shape;173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657361" y="862250"/>
            <a:ext cx="1397239" cy="86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Google Shape;174;p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447200" y="838200"/>
            <a:ext cx="865150" cy="949201"/>
          </a:xfrm>
          <a:prstGeom prst="rect">
            <a:avLst/>
          </a:prstGeom>
          <a:noFill/>
          <a:ln>
            <a:noFill/>
          </a:ln>
        </p:spPr>
      </p:pic>
      <p:sp>
        <p:nvSpPr>
          <p:cNvPr id="175" name="Google Shape;175;p31"/>
          <p:cNvSpPr txBox="1"/>
          <p:nvPr/>
        </p:nvSpPr>
        <p:spPr>
          <a:xfrm>
            <a:off x="3434025" y="2656725"/>
            <a:ext cx="1210200" cy="393600"/>
          </a:xfrm>
          <a:prstGeom prst="rect">
            <a:avLst/>
          </a:prstGeom>
          <a:solidFill>
            <a:srgbClr val="B6D7A8"/>
          </a:solidFill>
          <a:ln cap="flat" cmpd="sng" w="38100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313333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MTMount</a:t>
            </a:r>
            <a:r>
              <a:rPr lang="en" sz="1800">
                <a:solidFill>
                  <a:srgbClr val="313333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endParaRPr sz="1800">
              <a:solidFill>
                <a:srgbClr val="313333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cxnSp>
        <p:nvCxnSpPr>
          <p:cNvPr id="176" name="Google Shape;176;p31"/>
          <p:cNvCxnSpPr>
            <a:stCxn id="175" idx="0"/>
            <a:endCxn id="174" idx="2"/>
          </p:cNvCxnSpPr>
          <p:nvPr/>
        </p:nvCxnSpPr>
        <p:spPr>
          <a:xfrm rot="10800000">
            <a:off x="3879825" y="1787325"/>
            <a:ext cx="159300" cy="869400"/>
          </a:xfrm>
          <a:prstGeom prst="straightConnector1">
            <a:avLst/>
          </a:prstGeom>
          <a:noFill/>
          <a:ln cap="flat" cmpd="sng" w="28575">
            <a:solidFill>
              <a:schemeClr val="accent5"/>
            </a:solidFill>
            <a:prstDash val="solid"/>
            <a:round/>
            <a:headEnd len="med" w="med" type="none"/>
            <a:tailEnd len="med" w="med" type="none"/>
          </a:ln>
        </p:spPr>
      </p:cxnSp>
      <p:grpSp>
        <p:nvGrpSpPr>
          <p:cNvPr id="177" name="Google Shape;177;p31"/>
          <p:cNvGrpSpPr/>
          <p:nvPr/>
        </p:nvGrpSpPr>
        <p:grpSpPr>
          <a:xfrm>
            <a:off x="6667450" y="945925"/>
            <a:ext cx="729900" cy="825600"/>
            <a:chOff x="6210250" y="945925"/>
            <a:chExt cx="729900" cy="825600"/>
          </a:xfrm>
        </p:grpSpPr>
        <p:sp>
          <p:nvSpPr>
            <p:cNvPr id="178" name="Google Shape;178;p31"/>
            <p:cNvSpPr/>
            <p:nvPr/>
          </p:nvSpPr>
          <p:spPr>
            <a:xfrm>
              <a:off x="6210250" y="945925"/>
              <a:ext cx="425100" cy="520800"/>
            </a:xfrm>
            <a:prstGeom prst="verticalScroll">
              <a:avLst>
                <a:gd fmla="val 12500" name="adj"/>
              </a:avLst>
            </a:prstGeom>
            <a:solidFill>
              <a:srgbClr val="00BABC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Source Sans Pro"/>
                <a:ea typeface="Source Sans Pro"/>
                <a:cs typeface="Source Sans Pro"/>
                <a:sym typeface="Source Sans Pro"/>
              </a:endParaRPr>
            </a:p>
          </p:txBody>
        </p:sp>
        <p:sp>
          <p:nvSpPr>
            <p:cNvPr id="179" name="Google Shape;179;p31"/>
            <p:cNvSpPr/>
            <p:nvPr/>
          </p:nvSpPr>
          <p:spPr>
            <a:xfrm>
              <a:off x="6362650" y="1098325"/>
              <a:ext cx="425100" cy="520800"/>
            </a:xfrm>
            <a:prstGeom prst="verticalScroll">
              <a:avLst>
                <a:gd fmla="val 12500" name="adj"/>
              </a:avLst>
            </a:prstGeom>
            <a:solidFill>
              <a:srgbClr val="00BABC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Source Sans Pro"/>
                <a:ea typeface="Source Sans Pro"/>
                <a:cs typeface="Source Sans Pro"/>
                <a:sym typeface="Source Sans Pro"/>
              </a:endParaRPr>
            </a:p>
          </p:txBody>
        </p:sp>
        <p:sp>
          <p:nvSpPr>
            <p:cNvPr id="180" name="Google Shape;180;p31"/>
            <p:cNvSpPr/>
            <p:nvPr/>
          </p:nvSpPr>
          <p:spPr>
            <a:xfrm>
              <a:off x="6515050" y="1250725"/>
              <a:ext cx="425100" cy="520800"/>
            </a:xfrm>
            <a:prstGeom prst="verticalScroll">
              <a:avLst>
                <a:gd fmla="val 12500" name="adj"/>
              </a:avLst>
            </a:prstGeom>
            <a:solidFill>
              <a:srgbClr val="00BABC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Source Sans Pro"/>
                <a:ea typeface="Source Sans Pro"/>
                <a:cs typeface="Source Sans Pro"/>
                <a:sym typeface="Source Sans Pro"/>
              </a:endParaRPr>
            </a:p>
          </p:txBody>
        </p:sp>
      </p:grpSp>
      <p:sp>
        <p:nvSpPr>
          <p:cNvPr id="181" name="Google Shape;181;p31"/>
          <p:cNvSpPr txBox="1"/>
          <p:nvPr/>
        </p:nvSpPr>
        <p:spPr>
          <a:xfrm>
            <a:off x="6482025" y="2656725"/>
            <a:ext cx="1397400" cy="393600"/>
          </a:xfrm>
          <a:prstGeom prst="rect">
            <a:avLst/>
          </a:prstGeom>
          <a:solidFill>
            <a:srgbClr val="B6D7A8"/>
          </a:solidFill>
          <a:ln cap="flat" cmpd="sng" w="38100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313333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ScriptQueue</a:t>
            </a:r>
            <a:r>
              <a:rPr lang="en" sz="1800">
                <a:solidFill>
                  <a:srgbClr val="313333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endParaRPr sz="1800">
              <a:solidFill>
                <a:srgbClr val="313333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cxnSp>
        <p:nvCxnSpPr>
          <p:cNvPr id="182" name="Google Shape;182;p31"/>
          <p:cNvCxnSpPr>
            <a:stCxn id="181" idx="0"/>
            <a:endCxn id="180" idx="2"/>
          </p:cNvCxnSpPr>
          <p:nvPr/>
        </p:nvCxnSpPr>
        <p:spPr>
          <a:xfrm flipH="1" rot="10800000">
            <a:off x="7180725" y="1771425"/>
            <a:ext cx="4200" cy="885300"/>
          </a:xfrm>
          <a:prstGeom prst="straightConnector1">
            <a:avLst/>
          </a:prstGeom>
          <a:noFill/>
          <a:ln cap="flat" cmpd="sng" w="28575">
            <a:solidFill>
              <a:schemeClr val="accent5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183" name="Google Shape;183;p3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159775" y="870250"/>
            <a:ext cx="865150" cy="894983"/>
          </a:xfrm>
          <a:prstGeom prst="rect">
            <a:avLst/>
          </a:prstGeom>
          <a:noFill/>
          <a:ln>
            <a:noFill/>
          </a:ln>
        </p:spPr>
      </p:pic>
      <p:sp>
        <p:nvSpPr>
          <p:cNvPr id="184" name="Google Shape;184;p31"/>
          <p:cNvSpPr txBox="1"/>
          <p:nvPr/>
        </p:nvSpPr>
        <p:spPr>
          <a:xfrm>
            <a:off x="4958025" y="2656725"/>
            <a:ext cx="1210200" cy="393600"/>
          </a:xfrm>
          <a:prstGeom prst="rect">
            <a:avLst/>
          </a:prstGeom>
          <a:solidFill>
            <a:srgbClr val="B6D7A8"/>
          </a:solidFill>
          <a:ln cap="flat" cmpd="sng" w="38100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313333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Scheduler</a:t>
            </a:r>
            <a:r>
              <a:rPr lang="en" sz="1800">
                <a:solidFill>
                  <a:srgbClr val="313333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endParaRPr sz="1800">
              <a:solidFill>
                <a:srgbClr val="313333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cxnSp>
        <p:nvCxnSpPr>
          <p:cNvPr id="185" name="Google Shape;185;p31"/>
          <p:cNvCxnSpPr>
            <a:stCxn id="184" idx="0"/>
            <a:endCxn id="183" idx="2"/>
          </p:cNvCxnSpPr>
          <p:nvPr/>
        </p:nvCxnSpPr>
        <p:spPr>
          <a:xfrm flipH="1" rot="10800000">
            <a:off x="5563125" y="1765125"/>
            <a:ext cx="29100" cy="891600"/>
          </a:xfrm>
          <a:prstGeom prst="straightConnector1">
            <a:avLst/>
          </a:prstGeom>
          <a:noFill/>
          <a:ln cap="flat" cmpd="sng" w="28575">
            <a:solidFill>
              <a:schemeClr val="accent5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86" name="Google Shape;186;p31"/>
          <p:cNvSpPr txBox="1"/>
          <p:nvPr/>
        </p:nvSpPr>
        <p:spPr>
          <a:xfrm>
            <a:off x="2013825" y="1966325"/>
            <a:ext cx="7130100" cy="297600"/>
          </a:xfrm>
          <a:prstGeom prst="rect">
            <a:avLst/>
          </a:prstGeom>
          <a:solidFill>
            <a:schemeClr val="accent1"/>
          </a:solidFill>
          <a:ln cap="flat" cmpd="sng" w="38100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91425" spcFirstLastPara="1" rIns="91425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313333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Lots of networking/cables/fibres</a:t>
            </a:r>
            <a:endParaRPr sz="1800">
              <a:solidFill>
                <a:srgbClr val="313333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cxnSp>
        <p:nvCxnSpPr>
          <p:cNvPr id="187" name="Google Shape;187;p31"/>
          <p:cNvCxnSpPr>
            <a:endCxn id="169" idx="2"/>
          </p:cNvCxnSpPr>
          <p:nvPr/>
        </p:nvCxnSpPr>
        <p:spPr>
          <a:xfrm rot="10800000">
            <a:off x="2667525" y="3050325"/>
            <a:ext cx="960300" cy="428700"/>
          </a:xfrm>
          <a:prstGeom prst="straightConnector1">
            <a:avLst/>
          </a:prstGeom>
          <a:noFill/>
          <a:ln cap="flat" cmpd="sng" w="28575">
            <a:solidFill>
              <a:schemeClr val="accent5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88" name="Google Shape;188;p31"/>
          <p:cNvCxnSpPr>
            <a:endCxn id="175" idx="2"/>
          </p:cNvCxnSpPr>
          <p:nvPr/>
        </p:nvCxnSpPr>
        <p:spPr>
          <a:xfrm rot="10800000">
            <a:off x="4039125" y="3050325"/>
            <a:ext cx="21600" cy="625200"/>
          </a:xfrm>
          <a:prstGeom prst="straightConnector1">
            <a:avLst/>
          </a:prstGeom>
          <a:noFill/>
          <a:ln cap="flat" cmpd="sng" w="28575">
            <a:solidFill>
              <a:schemeClr val="accent5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89" name="Google Shape;189;p31"/>
          <p:cNvCxnSpPr>
            <a:stCxn id="190" idx="0"/>
            <a:endCxn id="184" idx="2"/>
          </p:cNvCxnSpPr>
          <p:nvPr/>
        </p:nvCxnSpPr>
        <p:spPr>
          <a:xfrm rot="10800000">
            <a:off x="5562975" y="3050250"/>
            <a:ext cx="297000" cy="315300"/>
          </a:xfrm>
          <a:prstGeom prst="straightConnector1">
            <a:avLst/>
          </a:prstGeom>
          <a:noFill/>
          <a:ln cap="flat" cmpd="sng" w="28575">
            <a:solidFill>
              <a:schemeClr val="accent5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91" name="Google Shape;191;p31"/>
          <p:cNvCxnSpPr>
            <a:endCxn id="181" idx="2"/>
          </p:cNvCxnSpPr>
          <p:nvPr/>
        </p:nvCxnSpPr>
        <p:spPr>
          <a:xfrm rot="10800000">
            <a:off x="7180725" y="3050325"/>
            <a:ext cx="16500" cy="418200"/>
          </a:xfrm>
          <a:prstGeom prst="straightConnector1">
            <a:avLst/>
          </a:prstGeom>
          <a:noFill/>
          <a:ln cap="flat" cmpd="sng" w="28575">
            <a:solidFill>
              <a:schemeClr val="accent5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92" name="Google Shape;192;p31"/>
          <p:cNvCxnSpPr>
            <a:endCxn id="171" idx="2"/>
          </p:cNvCxnSpPr>
          <p:nvPr/>
        </p:nvCxnSpPr>
        <p:spPr>
          <a:xfrm flipH="1" rot="10800000">
            <a:off x="7923750" y="3050325"/>
            <a:ext cx="586800" cy="486600"/>
          </a:xfrm>
          <a:prstGeom prst="straightConnector1">
            <a:avLst/>
          </a:prstGeom>
          <a:noFill/>
          <a:ln cap="flat" cmpd="sng" w="28575">
            <a:solidFill>
              <a:schemeClr val="accent5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90" name="Google Shape;190;p31"/>
          <p:cNvSpPr txBox="1"/>
          <p:nvPr/>
        </p:nvSpPr>
        <p:spPr>
          <a:xfrm>
            <a:off x="3209325" y="3365550"/>
            <a:ext cx="5301300" cy="454200"/>
          </a:xfrm>
          <a:prstGeom prst="rect">
            <a:avLst/>
          </a:prstGeom>
          <a:solidFill>
            <a:srgbClr val="EA9999"/>
          </a:solidFill>
          <a:ln cap="flat" cmpd="sng" w="38100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313333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Message bus (currently DDS)</a:t>
            </a:r>
            <a:endParaRPr sz="1800">
              <a:solidFill>
                <a:srgbClr val="313333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93" name="Google Shape;193;p31"/>
          <p:cNvSpPr txBox="1"/>
          <p:nvPr/>
        </p:nvSpPr>
        <p:spPr>
          <a:xfrm>
            <a:off x="274175" y="3975650"/>
            <a:ext cx="1609200" cy="809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313333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Foreman Puppet</a:t>
            </a:r>
            <a:endParaRPr sz="1800">
              <a:solidFill>
                <a:srgbClr val="313333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313333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Kubernetes </a:t>
            </a:r>
            <a:endParaRPr sz="1800">
              <a:solidFill>
                <a:srgbClr val="313333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94" name="Google Shape;194;p31"/>
          <p:cNvSpPr txBox="1"/>
          <p:nvPr/>
        </p:nvSpPr>
        <p:spPr>
          <a:xfrm>
            <a:off x="1937625" y="4459562"/>
            <a:ext cx="7130100" cy="297600"/>
          </a:xfrm>
          <a:prstGeom prst="rect">
            <a:avLst/>
          </a:prstGeom>
          <a:solidFill>
            <a:schemeClr val="accent1"/>
          </a:solidFill>
          <a:ln cap="flat" cmpd="sng" w="38100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91425" spcFirstLastPara="1" rIns="91425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313333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Almalinux 9.4  + some specific machines  in computer room</a:t>
            </a:r>
            <a:endParaRPr sz="1800">
              <a:solidFill>
                <a:srgbClr val="313333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95" name="Google Shape;195;p31"/>
          <p:cNvSpPr txBox="1"/>
          <p:nvPr/>
        </p:nvSpPr>
        <p:spPr>
          <a:xfrm>
            <a:off x="3209225" y="3365550"/>
            <a:ext cx="5301300" cy="454200"/>
          </a:xfrm>
          <a:prstGeom prst="rect">
            <a:avLst/>
          </a:prstGeom>
          <a:solidFill>
            <a:srgbClr val="00FF00"/>
          </a:solidFill>
          <a:ln cap="flat" cmpd="sng" w="38100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313333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Message bus </a:t>
            </a:r>
            <a:r>
              <a:rPr lang="en" sz="1800">
                <a:solidFill>
                  <a:srgbClr val="313333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proposed</a:t>
            </a:r>
            <a:r>
              <a:rPr lang="en" sz="1800">
                <a:solidFill>
                  <a:srgbClr val="313333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Kafka</a:t>
            </a:r>
            <a:endParaRPr sz="1800">
              <a:solidFill>
                <a:srgbClr val="313333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cxnSp>
        <p:nvCxnSpPr>
          <p:cNvPr id="196" name="Google Shape;196;p31"/>
          <p:cNvCxnSpPr>
            <a:stCxn id="195" idx="1"/>
            <a:endCxn id="197" idx="4"/>
          </p:cNvCxnSpPr>
          <p:nvPr/>
        </p:nvCxnSpPr>
        <p:spPr>
          <a:xfrm flipH="1">
            <a:off x="2833025" y="3592650"/>
            <a:ext cx="376200" cy="12900"/>
          </a:xfrm>
          <a:prstGeom prst="straightConnector1">
            <a:avLst/>
          </a:prstGeom>
          <a:noFill/>
          <a:ln cap="flat" cmpd="sng" w="28575">
            <a:solidFill>
              <a:schemeClr val="accent5"/>
            </a:solidFill>
            <a:prstDash val="solid"/>
            <a:round/>
            <a:headEnd len="med" w="med" type="none"/>
            <a:tailEnd len="med" w="med" type="none"/>
          </a:ln>
        </p:spPr>
      </p:cxnSp>
      <p:grpSp>
        <p:nvGrpSpPr>
          <p:cNvPr id="198" name="Google Shape;198;p31"/>
          <p:cNvGrpSpPr/>
          <p:nvPr/>
        </p:nvGrpSpPr>
        <p:grpSpPr>
          <a:xfrm>
            <a:off x="574550" y="3292950"/>
            <a:ext cx="2258475" cy="682275"/>
            <a:chOff x="574550" y="3292950"/>
            <a:chExt cx="2258475" cy="682275"/>
          </a:xfrm>
        </p:grpSpPr>
        <p:sp>
          <p:nvSpPr>
            <p:cNvPr id="197" name="Google Shape;197;p31"/>
            <p:cNvSpPr/>
            <p:nvPr/>
          </p:nvSpPr>
          <p:spPr>
            <a:xfrm>
              <a:off x="1879025" y="3292950"/>
              <a:ext cx="954000" cy="625200"/>
            </a:xfrm>
            <a:prstGeom prst="flowChartMagneticDisk">
              <a:avLst/>
            </a:prstGeom>
            <a:solidFill>
              <a:srgbClr val="FCE5CD"/>
            </a:solidFill>
            <a:ln cap="flat" cmpd="sng" w="28575">
              <a:solidFill>
                <a:srgbClr val="A4C2F4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800">
                  <a:latin typeface="Source Sans Pro"/>
                  <a:ea typeface="Source Sans Pro"/>
                  <a:cs typeface="Source Sans Pro"/>
                  <a:sym typeface="Source Sans Pro"/>
                </a:rPr>
                <a:t>EFD</a:t>
              </a:r>
              <a:endParaRPr b="1" sz="1800">
                <a:latin typeface="Source Sans Pro"/>
                <a:ea typeface="Source Sans Pro"/>
                <a:cs typeface="Source Sans Pro"/>
                <a:sym typeface="Source Sans Pro"/>
              </a:endParaRPr>
            </a:p>
          </p:txBody>
        </p:sp>
        <p:sp>
          <p:nvSpPr>
            <p:cNvPr id="199" name="Google Shape;199;p31"/>
            <p:cNvSpPr txBox="1"/>
            <p:nvPr/>
          </p:nvSpPr>
          <p:spPr>
            <a:xfrm>
              <a:off x="574550" y="3373725"/>
              <a:ext cx="1397400" cy="601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300">
                  <a:solidFill>
                    <a:srgbClr val="313333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Engineering Facility Database</a:t>
              </a:r>
              <a:endParaRPr sz="1300">
                <a:solidFill>
                  <a:srgbClr val="313333"/>
                </a:solidFill>
                <a:latin typeface="Source Sans Pro"/>
                <a:ea typeface="Source Sans Pro"/>
                <a:cs typeface="Source Sans Pro"/>
                <a:sym typeface="Source Sans Pro"/>
              </a:endParaRPr>
            </a:p>
          </p:txBody>
        </p:sp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32"/>
          <p:cNvSpPr txBox="1"/>
          <p:nvPr>
            <p:ph type="title"/>
          </p:nvPr>
        </p:nvSpPr>
        <p:spPr>
          <a:xfrm>
            <a:off x="1409575" y="170450"/>
            <a:ext cx="7498200" cy="63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Running Test and Observations at the Summit</a:t>
            </a:r>
            <a:endParaRPr/>
          </a:p>
        </p:txBody>
      </p:sp>
      <p:sp>
        <p:nvSpPr>
          <p:cNvPr id="205" name="Google Shape;205;p32"/>
          <p:cNvSpPr txBox="1"/>
          <p:nvPr>
            <p:ph idx="12" type="sldNum"/>
          </p:nvPr>
        </p:nvSpPr>
        <p:spPr>
          <a:xfrm>
            <a:off x="8348289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06" name="Google Shape;206;p32"/>
          <p:cNvSpPr txBox="1"/>
          <p:nvPr>
            <p:ph idx="1" type="body"/>
          </p:nvPr>
        </p:nvSpPr>
        <p:spPr>
          <a:xfrm>
            <a:off x="211425" y="966375"/>
            <a:ext cx="8620800" cy="3735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Activities are executed with Scheduler-driven operations in mind.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Scheduler can run scripted operations composed of a series of SAL Scripts, executed by the ScriptQueue (a.k.a. Blocks) or be used in survey mode.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Soak test has been executed routinely, using the same software that powers the survey simulations.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This is also the same software that has been in use for years now to operate AuxTel.</a:t>
            </a:r>
            <a:endParaRPr/>
          </a:p>
        </p:txBody>
      </p:sp>
      <p:pic>
        <p:nvPicPr>
          <p:cNvPr id="207" name="Google Shape;207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84285" y="2571750"/>
            <a:ext cx="2847940" cy="2178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41004" y="2595525"/>
            <a:ext cx="2785734" cy="21305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Google Shape;209;p3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6700" y="2731444"/>
            <a:ext cx="2883473" cy="17387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33"/>
          <p:cNvSpPr txBox="1"/>
          <p:nvPr>
            <p:ph type="title"/>
          </p:nvPr>
        </p:nvSpPr>
        <p:spPr>
          <a:xfrm>
            <a:off x="1409575" y="170450"/>
            <a:ext cx="7498200" cy="63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900"/>
              <a:t>Bonus points </a:t>
            </a:r>
            <a:endParaRPr sz="2900"/>
          </a:p>
        </p:txBody>
      </p:sp>
      <p:sp>
        <p:nvSpPr>
          <p:cNvPr id="215" name="Google Shape;215;p33"/>
          <p:cNvSpPr txBox="1"/>
          <p:nvPr>
            <p:ph idx="12" type="sldNum"/>
          </p:nvPr>
        </p:nvSpPr>
        <p:spPr>
          <a:xfrm>
            <a:off x="8348289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16" name="Google Shape;216;p33"/>
          <p:cNvSpPr txBox="1"/>
          <p:nvPr>
            <p:ph idx="1" type="body"/>
          </p:nvPr>
        </p:nvSpPr>
        <p:spPr>
          <a:xfrm>
            <a:off x="211425" y="966375"/>
            <a:ext cx="3202200" cy="3735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All telemetry in influxdb</a:t>
            </a:r>
            <a:endParaRPr/>
          </a:p>
          <a:p>
            <a:pPr indent="0" lvl="0" marL="0" rtl="0" algn="l">
              <a:spcBef>
                <a:spcPts val="400"/>
              </a:spcBef>
              <a:spcAft>
                <a:spcPts val="0"/>
              </a:spcAft>
              <a:buNone/>
            </a:pPr>
            <a:r>
              <a:rPr b="1" lang="en"/>
              <a:t>See Fausti talk tomorrow - same room G314 and time 16:30 - 13101-59</a:t>
            </a:r>
            <a:endParaRPr/>
          </a:p>
          <a:p>
            <a:pPr indent="-342900" lvl="0" marL="457200" rtl="0" algn="l">
              <a:spcBef>
                <a:spcPts val="4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Rubin Science Platform is deployed with the OCS builtin</a:t>
            </a:r>
            <a:endParaRPr/>
          </a:p>
          <a:p>
            <a:pPr indent="0" lvl="0" marL="0" rtl="0" algn="l">
              <a:spcBef>
                <a:spcPts val="400"/>
              </a:spcBef>
              <a:spcAft>
                <a:spcPts val="0"/>
              </a:spcAft>
              <a:buNone/>
            </a:pPr>
            <a:r>
              <a:rPr b="1" lang="en"/>
              <a:t>Economou earlier 13101-37</a:t>
            </a:r>
            <a:endParaRPr b="1"/>
          </a:p>
          <a:p>
            <a:pPr indent="-342900" lvl="0" marL="457200" rtl="0" algn="l">
              <a:spcBef>
                <a:spcPts val="4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A set of introductory Jupyter examples are provided to users which are easily expandable to accomplish complex tasks.</a:t>
            </a:r>
            <a:endParaRPr/>
          </a:p>
          <a:p>
            <a:pPr indent="-342900" lvl="0" marL="457200" rtl="0" algn="l">
              <a:spcBef>
                <a:spcPts val="400"/>
              </a:spcBef>
              <a:spcAft>
                <a:spcPts val="400"/>
              </a:spcAft>
              <a:buSzPts val="1800"/>
              <a:buChar char="●"/>
            </a:pPr>
            <a:r>
              <a:rPr lang="en"/>
              <a:t>Excellent</a:t>
            </a:r>
            <a:r>
              <a:rPr lang="en"/>
              <a:t> </a:t>
            </a:r>
            <a:r>
              <a:rPr lang="en"/>
              <a:t>flexibility for commissioning</a:t>
            </a:r>
            <a:endParaRPr sz="1200"/>
          </a:p>
        </p:txBody>
      </p:sp>
      <p:pic>
        <p:nvPicPr>
          <p:cNvPr id="217" name="Google Shape;217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07100" y="566275"/>
            <a:ext cx="6215127" cy="4403375"/>
          </a:xfrm>
          <a:prstGeom prst="rect">
            <a:avLst/>
          </a:prstGeom>
          <a:noFill/>
          <a:ln>
            <a:noFill/>
          </a:ln>
        </p:spPr>
      </p:pic>
      <p:sp>
        <p:nvSpPr>
          <p:cNvPr id="218" name="Google Shape;218;p33"/>
          <p:cNvSpPr txBox="1"/>
          <p:nvPr/>
        </p:nvSpPr>
        <p:spPr>
          <a:xfrm>
            <a:off x="3650350" y="170450"/>
            <a:ext cx="2636400" cy="71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900">
                <a:solidFill>
                  <a:srgbClr val="FF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INDUSTRY 4.0?</a:t>
            </a:r>
            <a:endParaRPr b="1" sz="1900">
              <a:solidFill>
                <a:srgbClr val="FF0000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34"/>
          <p:cNvSpPr txBox="1"/>
          <p:nvPr>
            <p:ph type="title"/>
          </p:nvPr>
        </p:nvSpPr>
        <p:spPr>
          <a:xfrm>
            <a:off x="1409575" y="170450"/>
            <a:ext cx="7498200" cy="63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TSSW - Middleware</a:t>
            </a:r>
            <a:endParaRPr/>
          </a:p>
        </p:txBody>
      </p:sp>
      <p:sp>
        <p:nvSpPr>
          <p:cNvPr id="224" name="Google Shape;224;p34"/>
          <p:cNvSpPr txBox="1"/>
          <p:nvPr>
            <p:ph idx="12" type="sldNum"/>
          </p:nvPr>
        </p:nvSpPr>
        <p:spPr>
          <a:xfrm>
            <a:off x="8348289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25" name="Google Shape;225;p34"/>
          <p:cNvSpPr txBox="1"/>
          <p:nvPr>
            <p:ph idx="1" type="body"/>
          </p:nvPr>
        </p:nvSpPr>
        <p:spPr>
          <a:xfrm>
            <a:off x="211425" y="966375"/>
            <a:ext cx="4693800" cy="3735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While the current DDS implementation is stable, it is very finicky and it’s future has some risks, see </a:t>
            </a:r>
            <a:r>
              <a:rPr lang="en" sz="1600" u="sng">
                <a:solidFill>
                  <a:schemeClr val="hlink"/>
                </a:solidFill>
                <a:hlinkClick r:id="rId3"/>
              </a:rPr>
              <a:t>tstn-028</a:t>
            </a:r>
            <a:r>
              <a:rPr lang="en" sz="1600"/>
              <a:t> and </a:t>
            </a:r>
            <a:r>
              <a:rPr lang="en" sz="1600" u="sng">
                <a:solidFill>
                  <a:schemeClr val="hlink"/>
                </a:solidFill>
                <a:hlinkClick r:id="rId4"/>
              </a:rPr>
              <a:t>tstn-033</a:t>
            </a:r>
            <a:r>
              <a:rPr lang="en" sz="1600"/>
              <a:t>.</a:t>
            </a:r>
            <a:endParaRPr sz="1600">
              <a:solidFill>
                <a:srgbClr val="434343"/>
              </a:solidFill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Char char="●"/>
            </a:pPr>
            <a:r>
              <a:rPr lang="en" sz="1600">
                <a:solidFill>
                  <a:srgbClr val="434343"/>
                </a:solidFill>
                <a:highlight>
                  <a:srgbClr val="FFFFFF"/>
                </a:highlight>
              </a:rPr>
              <a:t>Toward the end  2022 agreed to go for a new kafka middleware</a:t>
            </a:r>
            <a:endParaRPr sz="1600">
              <a:solidFill>
                <a:srgbClr val="434343"/>
              </a:solidFill>
              <a:highlight>
                <a:srgbClr val="FFFFFF"/>
              </a:highlight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Char char="●"/>
            </a:pPr>
            <a:r>
              <a:rPr lang="en" sz="1600">
                <a:solidFill>
                  <a:srgbClr val="434343"/>
                </a:solidFill>
                <a:highlight>
                  <a:srgbClr val="FFFFFF"/>
                </a:highlight>
              </a:rPr>
              <a:t>SalObj Kafka development complete.  SAL development took a long time - main developer sidetracked with other fires (TMA, DIMM, LaserTracker).   SAL work severely underestimated.</a:t>
            </a:r>
            <a:endParaRPr sz="1600">
              <a:solidFill>
                <a:srgbClr val="434343"/>
              </a:solidFill>
              <a:highlight>
                <a:srgbClr val="FFFFFF"/>
              </a:highlight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Char char="●"/>
            </a:pPr>
            <a:r>
              <a:rPr lang="en" sz="1600">
                <a:solidFill>
                  <a:srgbClr val="434343"/>
                </a:solidFill>
                <a:highlight>
                  <a:srgbClr val="FFFFFF"/>
                </a:highlight>
              </a:rPr>
              <a:t>Containers set up, Tucson Test Stand testing started</a:t>
            </a:r>
            <a:endParaRPr sz="1600">
              <a:solidFill>
                <a:srgbClr val="434343"/>
              </a:solidFill>
              <a:highlight>
                <a:srgbClr val="FFFFFF"/>
              </a:highlight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Char char="●"/>
            </a:pPr>
            <a:r>
              <a:rPr lang="en" sz="1600">
                <a:solidFill>
                  <a:srgbClr val="434343"/>
                </a:solidFill>
                <a:highlight>
                  <a:srgbClr val="FFFFFF"/>
                </a:highlight>
              </a:rPr>
              <a:t>Hope for Summit deployment late 2024</a:t>
            </a:r>
            <a:endParaRPr sz="2100"/>
          </a:p>
        </p:txBody>
      </p:sp>
      <p:pic>
        <p:nvPicPr>
          <p:cNvPr id="226" name="Google Shape;226;p3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981675" y="2489874"/>
            <a:ext cx="3862175" cy="2096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" name="Google Shape;227;p3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514825" y="928974"/>
            <a:ext cx="2857500" cy="1381125"/>
          </a:xfrm>
          <a:prstGeom prst="rect">
            <a:avLst/>
          </a:prstGeom>
          <a:noFill/>
          <a:ln>
            <a:noFill/>
          </a:ln>
        </p:spPr>
      </p:pic>
      <p:sp>
        <p:nvSpPr>
          <p:cNvPr id="228" name="Google Shape;228;p34"/>
          <p:cNvSpPr txBox="1"/>
          <p:nvPr/>
        </p:nvSpPr>
        <p:spPr>
          <a:xfrm>
            <a:off x="7158500" y="4472703"/>
            <a:ext cx="2092500" cy="30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313333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Credit: A. Clements</a:t>
            </a:r>
            <a:endParaRPr b="1" sz="1200">
              <a:solidFill>
                <a:srgbClr val="313333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35"/>
          <p:cNvSpPr txBox="1"/>
          <p:nvPr>
            <p:ph type="title"/>
          </p:nvPr>
        </p:nvSpPr>
        <p:spPr>
          <a:xfrm>
            <a:off x="1314451" y="175872"/>
            <a:ext cx="7741500" cy="595800"/>
          </a:xfrm>
          <a:prstGeom prst="rect">
            <a:avLst/>
          </a:prstGeom>
        </p:spPr>
        <p:txBody>
          <a:bodyPr anchorCtr="0" anchor="b" bIns="34275" lIns="68575" spcFirstLastPara="1" rIns="68575" wrap="square" tIns="34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Kafka vs DDS</a:t>
            </a:r>
            <a:endParaRPr/>
          </a:p>
        </p:txBody>
      </p:sp>
      <p:sp>
        <p:nvSpPr>
          <p:cNvPr id="234" name="Google Shape;234;p35"/>
          <p:cNvSpPr txBox="1"/>
          <p:nvPr>
            <p:ph idx="12" type="sldNum"/>
          </p:nvPr>
        </p:nvSpPr>
        <p:spPr>
          <a:xfrm>
            <a:off x="8572654" y="4857750"/>
            <a:ext cx="393900" cy="2001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lang="en" sz="8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| </a:t>
            </a:r>
            <a:fld id="{00000000-1234-1234-1234-123412341234}" type="slidenum">
              <a:rPr lang="en" sz="8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800">
              <a:solidFill>
                <a:srgbClr val="7F7F7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5" name="Google Shape;235;p35"/>
          <p:cNvSpPr txBox="1"/>
          <p:nvPr>
            <p:ph idx="1" type="body"/>
          </p:nvPr>
        </p:nvSpPr>
        <p:spPr>
          <a:xfrm>
            <a:off x="171450" y="918741"/>
            <a:ext cx="4270200" cy="37719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b="1" lang="en" sz="2000"/>
              <a:t>Kafka</a:t>
            </a:r>
            <a:endParaRPr b="1" sz="2000"/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 sz="2000"/>
          </a:p>
          <a:p>
            <a:pPr indent="-355600" lvl="0" marL="457200" rtl="0" algn="l">
              <a:spcBef>
                <a:spcPts val="800"/>
              </a:spcBef>
              <a:spcAft>
                <a:spcPts val="0"/>
              </a:spcAft>
              <a:buSzPts val="2000"/>
              <a:buChar char="●"/>
            </a:pPr>
            <a:r>
              <a:rPr lang="en" sz="2000"/>
              <a:t>Publish/Subscribe model</a:t>
            </a:r>
            <a:endParaRPr sz="20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 sz="2000"/>
              <a:t>Topics</a:t>
            </a:r>
            <a:endParaRPr sz="20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 sz="2000"/>
              <a:t>TCP/IP,  Durability (late-joiner) </a:t>
            </a:r>
            <a:endParaRPr sz="2000"/>
          </a:p>
          <a:p>
            <a:pPr indent="0" lvl="0" marL="457200" rtl="0" algn="l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 sz="2000"/>
          </a:p>
          <a:p>
            <a:pPr indent="-355600" lvl="0" marL="457200" rtl="0" algn="l">
              <a:spcBef>
                <a:spcPts val="800"/>
              </a:spcBef>
              <a:spcAft>
                <a:spcPts val="0"/>
              </a:spcAft>
              <a:buSzPts val="2000"/>
              <a:buChar char="●"/>
            </a:pPr>
            <a:r>
              <a:rPr lang="en" sz="2000"/>
              <a:t>Brokered </a:t>
            </a:r>
            <a:endParaRPr sz="2000"/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SzPts val="2000"/>
              <a:buChar char="○"/>
            </a:pPr>
            <a:r>
              <a:rPr lang="en" sz="2000"/>
              <a:t>no </a:t>
            </a:r>
            <a:r>
              <a:rPr lang="en" sz="2000"/>
              <a:t>discovery</a:t>
            </a:r>
            <a:r>
              <a:rPr lang="en" sz="2000"/>
              <a:t> phase </a:t>
            </a:r>
            <a:endParaRPr sz="20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 sz="2000"/>
              <a:t>No topic schema (we adopt AVRO)</a:t>
            </a:r>
            <a:endParaRPr sz="20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 sz="2000"/>
              <a:t>Partitions</a:t>
            </a:r>
            <a:r>
              <a:rPr lang="en" sz="2000"/>
              <a:t> and number of ACKs </a:t>
            </a:r>
            <a:endParaRPr sz="2000"/>
          </a:p>
        </p:txBody>
      </p:sp>
      <p:sp>
        <p:nvSpPr>
          <p:cNvPr id="236" name="Google Shape;236;p35"/>
          <p:cNvSpPr txBox="1"/>
          <p:nvPr>
            <p:ph idx="2" type="body"/>
          </p:nvPr>
        </p:nvSpPr>
        <p:spPr>
          <a:xfrm>
            <a:off x="4700953" y="918757"/>
            <a:ext cx="4265700" cy="37719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b="1" lang="en" sz="2000"/>
              <a:t>                         Data Distribution Service</a:t>
            </a:r>
            <a:endParaRPr b="1" sz="2000"/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2000"/>
          </a:p>
          <a:p>
            <a:pPr indent="-349250" lvl="0" marL="457200" rtl="0" algn="l">
              <a:spcBef>
                <a:spcPts val="800"/>
              </a:spcBef>
              <a:spcAft>
                <a:spcPts val="0"/>
              </a:spcAft>
              <a:buSzPts val="1900"/>
              <a:buChar char="●"/>
            </a:pPr>
            <a:r>
              <a:rPr lang="en" sz="1900"/>
              <a:t>Publish/Subscribe model</a:t>
            </a:r>
            <a:endParaRPr sz="1900"/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SzPts val="1900"/>
              <a:buChar char="●"/>
            </a:pPr>
            <a:r>
              <a:rPr lang="en" sz="1900"/>
              <a:t>Topics</a:t>
            </a:r>
            <a:endParaRPr sz="1900"/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SzPts val="1900"/>
              <a:buChar char="●"/>
            </a:pPr>
            <a:r>
              <a:rPr lang="en" sz="1900"/>
              <a:t>TCP/IP,  Durability (late-joiner) </a:t>
            </a:r>
            <a:endParaRPr sz="1900"/>
          </a:p>
          <a:p>
            <a:pPr indent="0" lvl="0" marL="914400" rtl="0" algn="l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 sz="1900"/>
          </a:p>
          <a:p>
            <a:pPr indent="-349250" lvl="0" marL="457200" rtl="0" algn="l">
              <a:spcBef>
                <a:spcPts val="800"/>
              </a:spcBef>
              <a:spcAft>
                <a:spcPts val="0"/>
              </a:spcAft>
              <a:buSzPts val="1900"/>
              <a:buChar char="●"/>
            </a:pPr>
            <a:r>
              <a:rPr lang="en" sz="1900"/>
              <a:t>Distributed  </a:t>
            </a:r>
            <a:endParaRPr sz="1900"/>
          </a:p>
          <a:p>
            <a:pPr indent="-349250" lvl="1" marL="914400" rtl="0" algn="l">
              <a:spcBef>
                <a:spcPts val="0"/>
              </a:spcBef>
              <a:spcAft>
                <a:spcPts val="0"/>
              </a:spcAft>
              <a:buSzPts val="1900"/>
              <a:buChar char="○"/>
            </a:pPr>
            <a:r>
              <a:rPr lang="en" sz="1900"/>
              <a:t>UDP multicast/discovery </a:t>
            </a:r>
            <a:endParaRPr sz="1900"/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SzPts val="1900"/>
              <a:buChar char="●"/>
            </a:pPr>
            <a:r>
              <a:rPr lang="en" sz="1900"/>
              <a:t>Rigid topic schema</a:t>
            </a:r>
            <a:endParaRPr sz="1900"/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SzPts val="1900"/>
              <a:buChar char="●"/>
            </a:pPr>
            <a:r>
              <a:rPr lang="en" sz="1900"/>
              <a:t>Complex quality of service per topic </a:t>
            </a:r>
            <a:endParaRPr sz="1900"/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SzPts val="1900"/>
              <a:buChar char="●"/>
            </a:pPr>
            <a:r>
              <a:rPr lang="en" sz="1900"/>
              <a:t>Liveness </a:t>
            </a:r>
            <a:endParaRPr sz="1900"/>
          </a:p>
        </p:txBody>
      </p:sp>
      <p:pic>
        <p:nvPicPr>
          <p:cNvPr id="237" name="Google Shape;237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7175" y="923925"/>
            <a:ext cx="1364951" cy="726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" name="Google Shape;238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99025" y="946875"/>
            <a:ext cx="1863625" cy="506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36"/>
          <p:cNvSpPr txBox="1"/>
          <p:nvPr>
            <p:ph type="title"/>
          </p:nvPr>
        </p:nvSpPr>
        <p:spPr>
          <a:xfrm>
            <a:off x="1409575" y="170450"/>
            <a:ext cx="7498200" cy="63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we actually need 	</a:t>
            </a:r>
            <a:endParaRPr/>
          </a:p>
        </p:txBody>
      </p:sp>
      <p:sp>
        <p:nvSpPr>
          <p:cNvPr id="244" name="Google Shape;244;p36"/>
          <p:cNvSpPr txBox="1"/>
          <p:nvPr>
            <p:ph idx="12" type="sldNum"/>
          </p:nvPr>
        </p:nvSpPr>
        <p:spPr>
          <a:xfrm>
            <a:off x="8348289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45" name="Google Shape;245;p36"/>
          <p:cNvSpPr txBox="1"/>
          <p:nvPr>
            <p:ph idx="1" type="body"/>
          </p:nvPr>
        </p:nvSpPr>
        <p:spPr>
          <a:xfrm>
            <a:off x="211425" y="966375"/>
            <a:ext cx="8620800" cy="3735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/>
          </a:p>
          <a:p>
            <a:pPr indent="-355600" lvl="0" marL="457200" rtl="0" algn="l">
              <a:spcBef>
                <a:spcPts val="400"/>
              </a:spcBef>
              <a:spcAft>
                <a:spcPts val="0"/>
              </a:spcAft>
              <a:buSzPts val="2000"/>
              <a:buChar char="●"/>
            </a:pPr>
            <a:r>
              <a:rPr lang="en" sz="2000"/>
              <a:t>Average latency better than 25ms.</a:t>
            </a:r>
            <a:endParaRPr sz="20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 sz="2000"/>
              <a:t>Latency standard deviation better than 3ms.</a:t>
            </a:r>
            <a:endParaRPr sz="20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 sz="2000"/>
              <a:t>Throughput better than 3 MB/s per topic.</a:t>
            </a:r>
            <a:endParaRPr sz="20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 sz="2000"/>
              <a:t>Consumers must be able to keep up with the data they read.</a:t>
            </a:r>
            <a:endParaRPr sz="20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2000"/>
              <a:t>Must be able to handle the full system</a:t>
            </a:r>
            <a:r>
              <a:rPr lang="en"/>
              <a:t> throughput.</a:t>
            </a:r>
            <a:endParaRPr/>
          </a:p>
          <a:p>
            <a:pPr indent="0" lvl="0" marL="0" rtl="0" algn="l">
              <a:spcBef>
                <a:spcPts val="4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4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400"/>
              </a:spcBef>
              <a:spcAft>
                <a:spcPts val="400"/>
              </a:spcAft>
              <a:buNone/>
            </a:pPr>
            <a:r>
              <a:rPr lang="en"/>
              <a:t>Engineering Facility Database already captures all data and is Kafka/Influx based - we know Kafka can handle the message throughput.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dark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Rubin template -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